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40" r:id="rId2"/>
    <p:sldMasterId id="2147483870" r:id="rId3"/>
  </p:sldMasterIdLst>
  <p:notesMasterIdLst>
    <p:notesMasterId r:id="rId30"/>
  </p:notesMasterIdLst>
  <p:handoutMasterIdLst>
    <p:handoutMasterId r:id="rId31"/>
  </p:handoutMasterIdLst>
  <p:sldIdLst>
    <p:sldId id="257" r:id="rId4"/>
    <p:sldId id="258" r:id="rId5"/>
    <p:sldId id="290" r:id="rId6"/>
    <p:sldId id="315" r:id="rId7"/>
    <p:sldId id="313" r:id="rId8"/>
    <p:sldId id="316" r:id="rId9"/>
    <p:sldId id="295" r:id="rId10"/>
    <p:sldId id="317" r:id="rId11"/>
    <p:sldId id="318" r:id="rId12"/>
    <p:sldId id="314" r:id="rId13"/>
    <p:sldId id="291" r:id="rId14"/>
    <p:sldId id="292" r:id="rId15"/>
    <p:sldId id="293" r:id="rId16"/>
    <p:sldId id="319" r:id="rId17"/>
    <p:sldId id="320" r:id="rId18"/>
    <p:sldId id="321" r:id="rId19"/>
    <p:sldId id="322" r:id="rId20"/>
    <p:sldId id="323" r:id="rId21"/>
    <p:sldId id="324" r:id="rId22"/>
    <p:sldId id="325" r:id="rId23"/>
    <p:sldId id="326" r:id="rId24"/>
    <p:sldId id="327" r:id="rId25"/>
    <p:sldId id="328" r:id="rId26"/>
    <p:sldId id="296" r:id="rId27"/>
    <p:sldId id="311" r:id="rId28"/>
    <p:sldId id="27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73" autoAdjust="0"/>
    <p:restoredTop sz="94790" autoAdjust="0"/>
  </p:normalViewPr>
  <p:slideViewPr>
    <p:cSldViewPr snapToGrid="0">
      <p:cViewPr varScale="1">
        <p:scale>
          <a:sx n="74" d="100"/>
          <a:sy n="74" d="100"/>
        </p:scale>
        <p:origin x="474" y="72"/>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1002"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2.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 Id="rId5" Type="http://schemas.openxmlformats.org/officeDocument/2006/relationships/image" Target="../media/image10.jpeg"/><Relationship Id="rId4" Type="http://schemas.openxmlformats.org/officeDocument/2006/relationships/image" Target="../media/image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 Id="rId5" Type="http://schemas.openxmlformats.org/officeDocument/2006/relationships/image" Target="../media/image10.jpeg"/><Relationship Id="rId4" Type="http://schemas.openxmlformats.org/officeDocument/2006/relationships/image" Target="../media/image9.jpe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A85C9F-FCD6-4993-9528-4311BF84B060}" type="doc">
      <dgm:prSet loTypeId="urn:microsoft.com/office/officeart/2008/layout/AscendingPictureAccentProcess" loCatId="process" qsTypeId="urn:microsoft.com/office/officeart/2005/8/quickstyle/simple4" qsCatId="simple" csTypeId="urn:microsoft.com/office/officeart/2005/8/colors/colorful1" csCatId="colorful" phldr="1"/>
      <dgm:spPr/>
      <dgm:t>
        <a:bodyPr/>
        <a:lstStyle/>
        <a:p>
          <a:endParaRPr lang="zh-CN"/>
        </a:p>
      </dgm:t>
    </dgm:pt>
    <dgm:pt modelId="{AB1508C4-962A-456C-9EFB-7744E7A6850E}">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总结</a:t>
          </a:r>
          <a:endParaRPr lang="zh-CN" altLang="en-US" sz="2400" dirty="0">
            <a:latin typeface="微软雅黑" panose="020B0503020204020204" pitchFamily="34" charset="-122"/>
            <a:ea typeface="微软雅黑" panose="020B0503020204020204" pitchFamily="34" charset="-122"/>
          </a:endParaRPr>
        </a:p>
      </dgm:t>
    </dgm:pt>
    <dgm:pt modelId="{2228883B-4DCC-4D74-AFD0-B6D0AFC41D97}" type="parTrans" cxnId="{9D92BF6C-C70E-4372-9CE8-102B09C068E5}">
      <dgm:prSet/>
      <dgm:spPr/>
      <dgm:t>
        <a:bodyPr/>
        <a:lstStyle/>
        <a:p>
          <a:endParaRPr lang="zh-CN">
            <a:latin typeface="微软雅黑" panose="020B0503020204020204" pitchFamily="34" charset="-122"/>
            <a:ea typeface="微软雅黑" panose="020B0503020204020204" pitchFamily="34" charset="-122"/>
          </a:endParaRPr>
        </a:p>
      </dgm:t>
    </dgm:pt>
    <dgm:pt modelId="{0DD5DE82-B95D-4528-A702-A258F5E2C4C0}" type="sibTrans" cxnId="{9D92BF6C-C70E-4372-9CE8-102B09C068E5}">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zh-CN">
            <a:latin typeface="微软雅黑" panose="020B0503020204020204" pitchFamily="34" charset="-122"/>
            <a:ea typeface="微软雅黑" panose="020B0503020204020204" pitchFamily="34" charset="-122"/>
          </a:endParaRPr>
        </a:p>
      </dgm:t>
    </dgm:pt>
    <dgm:pt modelId="{C439EFA3-ACE9-4C38-B298-4238E6E66A25}">
      <dgm:prSet phldrT="[文本]" custT="1"/>
      <dgm:spPr/>
      <dgm:t>
        <a:bodyPr/>
        <a:lstStyle/>
        <a:p>
          <a:r>
            <a:rPr lang="zh-CN" altLang="en-US" sz="2000" dirty="0" smtClean="0">
              <a:latin typeface="微软雅黑" panose="020B0503020204020204" pitchFamily="34" charset="-122"/>
              <a:ea typeface="微软雅黑" panose="020B0503020204020204" pitchFamily="34" charset="-122"/>
            </a:rPr>
            <a:t>理想与现实</a:t>
          </a:r>
          <a:endParaRPr lang="zh-CN" altLang="en-US" sz="2000" dirty="0">
            <a:latin typeface="微软雅黑" panose="020B0503020204020204" pitchFamily="34" charset="-122"/>
            <a:ea typeface="微软雅黑" panose="020B0503020204020204" pitchFamily="34" charset="-122"/>
          </a:endParaRPr>
        </a:p>
      </dgm:t>
    </dgm:pt>
    <dgm:pt modelId="{B2A4E454-63C8-4F5E-9A0E-B5946C12C4D5}" type="parTrans" cxnId="{E5C3E95D-1AA4-4834-866B-0747BAC89A42}">
      <dgm:prSet/>
      <dgm:spPr/>
      <dgm:t>
        <a:bodyPr/>
        <a:lstStyle/>
        <a:p>
          <a:endParaRPr lang="zh-CN">
            <a:latin typeface="微软雅黑" panose="020B0503020204020204" pitchFamily="34" charset="-122"/>
            <a:ea typeface="微软雅黑" panose="020B0503020204020204" pitchFamily="34" charset="-122"/>
          </a:endParaRPr>
        </a:p>
      </dgm:t>
    </dgm:pt>
    <dgm:pt modelId="{4ED2BF27-E356-4271-BA0C-541D11CE4E57}" type="sibTrans" cxnId="{E5C3E95D-1AA4-4834-866B-0747BAC89A42}">
      <dgm:prSet/>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endParaRPr lang="zh-CN">
            <a:latin typeface="微软雅黑" panose="020B0503020204020204" pitchFamily="34" charset="-122"/>
            <a:ea typeface="微软雅黑" panose="020B0503020204020204" pitchFamily="34" charset="-122"/>
          </a:endParaRPr>
        </a:p>
      </dgm:t>
    </dgm:pt>
    <dgm:pt modelId="{77BA099B-FABA-4EDB-8759-5E2C45E01008}">
      <dgm:prSet phldrT="[文本]" custT="1"/>
      <dgm:spPr/>
      <dgm:t>
        <a:bodyPr/>
        <a:lstStyle/>
        <a:p>
          <a:r>
            <a:rPr lang="zh-CN" altLang="en-US" sz="2000" dirty="0" smtClean="0">
              <a:latin typeface="微软雅黑" panose="020B0503020204020204" pitchFamily="34" charset="-122"/>
              <a:ea typeface="微软雅黑" panose="020B0503020204020204" pitchFamily="34" charset="-122"/>
            </a:rPr>
            <a:t>测试分析</a:t>
          </a:r>
          <a:endParaRPr lang="zh-CN" altLang="en-US" sz="2000" dirty="0">
            <a:latin typeface="微软雅黑" panose="020B0503020204020204" pitchFamily="34" charset="-122"/>
            <a:ea typeface="微软雅黑" panose="020B0503020204020204" pitchFamily="34" charset="-122"/>
          </a:endParaRPr>
        </a:p>
      </dgm:t>
    </dgm:pt>
    <dgm:pt modelId="{4C46E7D0-91BB-4252-A54B-DE010D9F9F06}" type="parTrans" cxnId="{AC839F40-C05E-41CD-9415-03F68BE022EB}">
      <dgm:prSet/>
      <dgm:spPr/>
      <dgm:t>
        <a:bodyPr/>
        <a:lstStyle/>
        <a:p>
          <a:endParaRPr lang="zh-CN">
            <a:latin typeface="微软雅黑" panose="020B0503020204020204" pitchFamily="34" charset="-122"/>
            <a:ea typeface="微软雅黑" panose="020B0503020204020204" pitchFamily="34" charset="-122"/>
          </a:endParaRPr>
        </a:p>
      </dgm:t>
    </dgm:pt>
    <dgm:pt modelId="{EE4C2868-C8D1-438D-84C2-1764E0A268CC}" type="sibTrans" cxnId="{AC839F40-C05E-41CD-9415-03F68BE022EB}">
      <dgm:prSet/>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endParaRPr lang="zh-CN">
            <a:latin typeface="微软雅黑" panose="020B0503020204020204" pitchFamily="34" charset="-122"/>
            <a:ea typeface="微软雅黑" panose="020B0503020204020204" pitchFamily="34" charset="-122"/>
          </a:endParaRPr>
        </a:p>
      </dgm:t>
    </dgm:pt>
    <dgm:pt modelId="{FE41D54D-1250-4C9D-AE1C-6ADFB89E3A98}">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实现详情</a:t>
          </a:r>
          <a:endParaRPr lang="zh-CN" altLang="en-US" sz="2400" dirty="0">
            <a:latin typeface="微软雅黑" panose="020B0503020204020204" pitchFamily="34" charset="-122"/>
            <a:ea typeface="微软雅黑" panose="020B0503020204020204" pitchFamily="34" charset="-122"/>
          </a:endParaRPr>
        </a:p>
      </dgm:t>
    </dgm:pt>
    <dgm:pt modelId="{E407F257-8AE5-49F2-A8D0-34676DBB7188}" type="parTrans" cxnId="{E63875D3-AF8D-481A-AADA-3FF7DCF57D9B}">
      <dgm:prSet/>
      <dgm:spPr/>
      <dgm:t>
        <a:bodyPr/>
        <a:lstStyle/>
        <a:p>
          <a:endParaRPr lang="zh-CN">
            <a:latin typeface="微软雅黑" panose="020B0503020204020204" pitchFamily="34" charset="-122"/>
            <a:ea typeface="微软雅黑" panose="020B0503020204020204" pitchFamily="34" charset="-122"/>
          </a:endParaRPr>
        </a:p>
      </dgm:t>
    </dgm:pt>
    <dgm:pt modelId="{58C2F588-1BB4-4D51-A46C-70E04AC3E278}" type="sibTrans" cxnId="{E63875D3-AF8D-481A-AADA-3FF7DCF57D9B}">
      <dgm:prSet/>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t>
        <a:bodyPr/>
        <a:lstStyle/>
        <a:p>
          <a:endParaRPr lang="zh-CN">
            <a:latin typeface="微软雅黑" panose="020B0503020204020204" pitchFamily="34" charset="-122"/>
            <a:ea typeface="微软雅黑" panose="020B0503020204020204" pitchFamily="34" charset="-122"/>
          </a:endParaRPr>
        </a:p>
      </dgm:t>
    </dgm:pt>
    <dgm:pt modelId="{2F80060B-2178-4C39-88DE-E22E8C663FD1}">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背景分析</a:t>
          </a:r>
          <a:endParaRPr lang="zh-CN" altLang="en-US" sz="2400" dirty="0">
            <a:latin typeface="微软雅黑" panose="020B0503020204020204" pitchFamily="34" charset="-122"/>
            <a:ea typeface="微软雅黑" panose="020B0503020204020204" pitchFamily="34" charset="-122"/>
          </a:endParaRPr>
        </a:p>
      </dgm:t>
    </dgm:pt>
    <dgm:pt modelId="{8B1FFC24-0A78-4047-BFB1-2046A9542B6F}" type="parTrans" cxnId="{1D8ECA4B-E737-4CD8-ACFC-DE18A28E6C07}">
      <dgm:prSet/>
      <dgm:spPr/>
      <dgm:t>
        <a:bodyPr/>
        <a:lstStyle/>
        <a:p>
          <a:endParaRPr lang="zh-CN">
            <a:latin typeface="微软雅黑" panose="020B0503020204020204" pitchFamily="34" charset="-122"/>
            <a:ea typeface="微软雅黑" panose="020B0503020204020204" pitchFamily="34" charset="-122"/>
          </a:endParaRPr>
        </a:p>
      </dgm:t>
    </dgm:pt>
    <dgm:pt modelId="{24613E54-F040-4D87-9E02-F9F71F79060E}" type="sibTrans" cxnId="{1D8ECA4B-E737-4CD8-ACFC-DE18A28E6C07}">
      <dgm:prSet/>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t>
        <a:bodyPr/>
        <a:lstStyle/>
        <a:p>
          <a:endParaRPr lang="zh-CN">
            <a:latin typeface="微软雅黑" panose="020B0503020204020204" pitchFamily="34" charset="-122"/>
            <a:ea typeface="微软雅黑" panose="020B0503020204020204" pitchFamily="34" charset="-122"/>
          </a:endParaRPr>
        </a:p>
      </dgm:t>
    </dgm:pt>
    <dgm:pt modelId="{28102DFD-5914-47DE-A80F-58C721024B80}" type="pres">
      <dgm:prSet presAssocID="{0FA85C9F-FCD6-4993-9528-4311BF84B060}" presName="Name0" presStyleCnt="0">
        <dgm:presLayoutVars>
          <dgm:chMax val="7"/>
          <dgm:chPref val="7"/>
          <dgm:dir/>
        </dgm:presLayoutVars>
      </dgm:prSet>
      <dgm:spPr/>
      <dgm:t>
        <a:bodyPr/>
        <a:lstStyle/>
        <a:p>
          <a:endParaRPr lang="zh-CN"/>
        </a:p>
      </dgm:t>
    </dgm:pt>
    <dgm:pt modelId="{173C0D5B-2D86-456D-A251-8B716EB11AFA}" type="pres">
      <dgm:prSet presAssocID="{0FA85C9F-FCD6-4993-9528-4311BF84B060}" presName="dot1" presStyleLbl="alignNode1" presStyleIdx="0" presStyleCnt="15" custLinFactX="800000" custLinFactNeighborX="871568" custLinFactNeighborY="-32457"/>
      <dgm:spPr/>
      <dgm:t>
        <a:bodyPr/>
        <a:lstStyle/>
        <a:p>
          <a:endParaRPr lang="zh-CN"/>
        </a:p>
      </dgm:t>
    </dgm:pt>
    <dgm:pt modelId="{8DC00181-D81A-4F72-A6D3-399EA3C15E73}" type="pres">
      <dgm:prSet presAssocID="{0FA85C9F-FCD6-4993-9528-4311BF84B060}" presName="dot2" presStyleLbl="alignNode1" presStyleIdx="1" presStyleCnt="15" custLinFactX="800000" custLinFactNeighborX="871568" custLinFactNeighborY="-32457"/>
      <dgm:spPr/>
      <dgm:t>
        <a:bodyPr/>
        <a:lstStyle/>
        <a:p>
          <a:endParaRPr lang="zh-CN"/>
        </a:p>
      </dgm:t>
    </dgm:pt>
    <dgm:pt modelId="{226876B2-78A7-408C-8E45-1C8F63D543CB}" type="pres">
      <dgm:prSet presAssocID="{0FA85C9F-FCD6-4993-9528-4311BF84B060}" presName="dot3" presStyleLbl="alignNode1" presStyleIdx="2" presStyleCnt="15" custLinFactX="800000" custLinFactNeighborX="871568" custLinFactNeighborY="-32457"/>
      <dgm:spPr/>
      <dgm:t>
        <a:bodyPr/>
        <a:lstStyle/>
        <a:p>
          <a:endParaRPr lang="zh-CN"/>
        </a:p>
      </dgm:t>
    </dgm:pt>
    <dgm:pt modelId="{23B56457-2346-4EA1-A1AC-1DD61A1D74A4}" type="pres">
      <dgm:prSet presAssocID="{0FA85C9F-FCD6-4993-9528-4311BF84B060}" presName="dot4" presStyleLbl="alignNode1" presStyleIdx="3" presStyleCnt="15" custLinFactX="800000" custLinFactNeighborX="871568" custLinFactNeighborY="-32457"/>
      <dgm:spPr/>
      <dgm:t>
        <a:bodyPr/>
        <a:lstStyle/>
        <a:p>
          <a:endParaRPr lang="zh-CN"/>
        </a:p>
      </dgm:t>
    </dgm:pt>
    <dgm:pt modelId="{1C728761-B222-436F-8742-41E3FE1663C6}" type="pres">
      <dgm:prSet presAssocID="{0FA85C9F-FCD6-4993-9528-4311BF84B060}" presName="dot5" presStyleLbl="alignNode1" presStyleIdx="4" presStyleCnt="15" custLinFactX="900000" custLinFactNeighborX="901398" custLinFactNeighborY="-97373"/>
      <dgm:spPr/>
      <dgm:t>
        <a:bodyPr/>
        <a:lstStyle/>
        <a:p>
          <a:endParaRPr lang="zh-CN"/>
        </a:p>
      </dgm:t>
    </dgm:pt>
    <dgm:pt modelId="{3D62AC57-7E65-4F55-B2C5-DE2DA495D972}" type="pres">
      <dgm:prSet presAssocID="{0FA85C9F-FCD6-4993-9528-4311BF84B060}" presName="dot6" presStyleLbl="alignNode1" presStyleIdx="5" presStyleCnt="15" custLinFactX="900000" custLinFactNeighborX="917627" custLinFactNeighborY="-16229"/>
      <dgm:spPr/>
      <dgm:t>
        <a:bodyPr/>
        <a:lstStyle/>
        <a:p>
          <a:endParaRPr lang="zh-CN"/>
        </a:p>
      </dgm:t>
    </dgm:pt>
    <dgm:pt modelId="{55818819-EAC3-4B37-A758-623F7E9412F6}" type="pres">
      <dgm:prSet presAssocID="{0FA85C9F-FCD6-4993-9528-4311BF84B060}" presName="dot7" presStyleLbl="alignNode1" presStyleIdx="6" presStyleCnt="15" custLinFactX="800000" custLinFactY="-78517" custLinFactNeighborX="887797" custLinFactNeighborY="-100000"/>
      <dgm:spPr/>
      <dgm:t>
        <a:bodyPr/>
        <a:lstStyle/>
        <a:p>
          <a:endParaRPr lang="zh-CN"/>
        </a:p>
      </dgm:t>
    </dgm:pt>
    <dgm:pt modelId="{39E6420D-4C99-4A8E-B833-9FE8E1353E87}" type="pres">
      <dgm:prSet presAssocID="{0FA85C9F-FCD6-4993-9528-4311BF84B060}" presName="dot8" presStyleLbl="alignNode1" presStyleIdx="7" presStyleCnt="15" custLinFactX="800000" custLinFactY="-46060" custLinFactNeighborX="822882" custLinFactNeighborY="-100000"/>
      <dgm:spPr/>
      <dgm:t>
        <a:bodyPr/>
        <a:lstStyle/>
        <a:p>
          <a:endParaRPr lang="zh-CN"/>
        </a:p>
      </dgm:t>
    </dgm:pt>
    <dgm:pt modelId="{B9F44449-A2CF-46FB-A980-E172ECF811A0}" type="pres">
      <dgm:prSet presAssocID="{0FA85C9F-FCD6-4993-9528-4311BF84B060}" presName="dotArrow1" presStyleLbl="alignNode1" presStyleIdx="8" presStyleCnt="15" custLinFactX="800000" custLinFactNeighborX="871568" custLinFactNeighborY="-32457"/>
      <dgm:spPr/>
      <dgm:t>
        <a:bodyPr/>
        <a:lstStyle/>
        <a:p>
          <a:endParaRPr lang="zh-CN"/>
        </a:p>
      </dgm:t>
    </dgm:pt>
    <dgm:pt modelId="{E648252E-CAA2-455A-A82D-AC6BB7541290}" type="pres">
      <dgm:prSet presAssocID="{0FA85C9F-FCD6-4993-9528-4311BF84B060}" presName="dotArrow2" presStyleLbl="alignNode1" presStyleIdx="9" presStyleCnt="15" custLinFactX="800000" custLinFactNeighborX="871568" custLinFactNeighborY="-32457"/>
      <dgm:spPr/>
      <dgm:t>
        <a:bodyPr/>
        <a:lstStyle/>
        <a:p>
          <a:endParaRPr lang="zh-CN"/>
        </a:p>
      </dgm:t>
    </dgm:pt>
    <dgm:pt modelId="{714104D8-930A-4A1F-B402-2BE77935EFCA}" type="pres">
      <dgm:prSet presAssocID="{0FA85C9F-FCD6-4993-9528-4311BF84B060}" presName="dotArrow3" presStyleLbl="alignNode1" presStyleIdx="10" presStyleCnt="15" custLinFactX="800000" custLinFactNeighborX="871568" custLinFactNeighborY="-32457"/>
      <dgm:spPr/>
      <dgm:t>
        <a:bodyPr/>
        <a:lstStyle/>
        <a:p>
          <a:endParaRPr lang="zh-CN"/>
        </a:p>
      </dgm:t>
    </dgm:pt>
    <dgm:pt modelId="{3F3A5ABE-0386-4878-B907-72E8EB073835}" type="pres">
      <dgm:prSet presAssocID="{0FA85C9F-FCD6-4993-9528-4311BF84B060}" presName="dotArrow4" presStyleLbl="alignNode1" presStyleIdx="11" presStyleCnt="15" custLinFactX="800000" custLinFactNeighborX="871568" custLinFactNeighborY="-32457"/>
      <dgm:spPr/>
      <dgm:t>
        <a:bodyPr/>
        <a:lstStyle/>
        <a:p>
          <a:endParaRPr lang="zh-CN"/>
        </a:p>
      </dgm:t>
    </dgm:pt>
    <dgm:pt modelId="{66B157D2-617F-4600-81C1-54D22E05BD4D}" type="pres">
      <dgm:prSet presAssocID="{0FA85C9F-FCD6-4993-9528-4311BF84B060}" presName="dotArrow5" presStyleLbl="alignNode1" presStyleIdx="12" presStyleCnt="15" custLinFactX="800000" custLinFactNeighborX="871568" custLinFactNeighborY="-32457"/>
      <dgm:spPr/>
      <dgm:t>
        <a:bodyPr/>
        <a:lstStyle/>
        <a:p>
          <a:endParaRPr lang="zh-CN"/>
        </a:p>
      </dgm:t>
    </dgm:pt>
    <dgm:pt modelId="{416A2F15-73F9-46F3-AD47-B996F5DC5F04}" type="pres">
      <dgm:prSet presAssocID="{0FA85C9F-FCD6-4993-9528-4311BF84B060}" presName="dotArrow6" presStyleLbl="alignNode1" presStyleIdx="13" presStyleCnt="15" custLinFactX="800000" custLinFactNeighborX="871568" custLinFactNeighborY="-32457"/>
      <dgm:spPr/>
      <dgm:t>
        <a:bodyPr/>
        <a:lstStyle/>
        <a:p>
          <a:endParaRPr lang="zh-CN"/>
        </a:p>
      </dgm:t>
    </dgm:pt>
    <dgm:pt modelId="{DA7AAD41-5E68-49D8-BAB9-31F95DE8BA53}" type="pres">
      <dgm:prSet presAssocID="{0FA85C9F-FCD6-4993-9528-4311BF84B060}" presName="dotArrow7" presStyleLbl="alignNode1" presStyleIdx="14" presStyleCnt="15" custLinFactX="800000" custLinFactNeighborX="871568" custLinFactNeighborY="-32457"/>
      <dgm:spPr/>
      <dgm:t>
        <a:bodyPr/>
        <a:lstStyle/>
        <a:p>
          <a:endParaRPr lang="zh-CN"/>
        </a:p>
      </dgm:t>
    </dgm:pt>
    <dgm:pt modelId="{AFAE8CB1-BD31-4AB5-813F-04CE280D7BC3}" type="pres">
      <dgm:prSet presAssocID="{AB1508C4-962A-456C-9EFB-7744E7A6850E}" presName="parTx1" presStyleLbl="node1" presStyleIdx="0" presStyleCnt="5" custLinFactNeighborX="77583" custLinFactNeighborY="-5617"/>
      <dgm:spPr/>
      <dgm:t>
        <a:bodyPr/>
        <a:lstStyle/>
        <a:p>
          <a:endParaRPr lang="zh-CN"/>
        </a:p>
      </dgm:t>
    </dgm:pt>
    <dgm:pt modelId="{7A566C52-34DA-42C8-B174-71CC7A781691}" type="pres">
      <dgm:prSet presAssocID="{0DD5DE82-B95D-4528-A702-A258F5E2C4C0}" presName="picture1" presStyleCnt="0"/>
      <dgm:spPr/>
      <dgm:t>
        <a:bodyPr/>
        <a:lstStyle/>
        <a:p>
          <a:endParaRPr lang="zh-CN"/>
        </a:p>
      </dgm:t>
    </dgm:pt>
    <dgm:pt modelId="{1BDDF1A7-8F9A-491D-B616-D31125DA6177}" type="pres">
      <dgm:prSet presAssocID="{0DD5DE82-B95D-4528-A702-A258F5E2C4C0}" presName="imageRepeatNode" presStyleLbl="fgImgPlace1" presStyleIdx="0" presStyleCnt="5" custLinFactX="67274" custLinFactNeighborX="100000" custLinFactNeighborY="-3250"/>
      <dgm:spPr/>
      <dgm:t>
        <a:bodyPr/>
        <a:lstStyle/>
        <a:p>
          <a:endParaRPr lang="zh-CN"/>
        </a:p>
      </dgm:t>
    </dgm:pt>
    <dgm:pt modelId="{25CE29FA-35B5-4976-AE6F-6E275956B89D}" type="pres">
      <dgm:prSet presAssocID="{C439EFA3-ACE9-4C38-B298-4238E6E66A25}" presName="parTx2" presStyleLbl="node1" presStyleIdx="1" presStyleCnt="5" custLinFactNeighborX="90388" custLinFactNeighborY="-30896"/>
      <dgm:spPr/>
      <dgm:t>
        <a:bodyPr/>
        <a:lstStyle/>
        <a:p>
          <a:endParaRPr lang="zh-CN"/>
        </a:p>
      </dgm:t>
    </dgm:pt>
    <dgm:pt modelId="{303E2316-F5E0-4CA7-9B70-76FC5CD2449E}" type="pres">
      <dgm:prSet presAssocID="{4ED2BF27-E356-4271-BA0C-541D11CE4E57}" presName="picture2" presStyleCnt="0"/>
      <dgm:spPr/>
      <dgm:t>
        <a:bodyPr/>
        <a:lstStyle/>
        <a:p>
          <a:endParaRPr lang="zh-CN"/>
        </a:p>
      </dgm:t>
    </dgm:pt>
    <dgm:pt modelId="{E7155B03-8DE3-4B3E-A115-8567A0C88F58}" type="pres">
      <dgm:prSet presAssocID="{4ED2BF27-E356-4271-BA0C-541D11CE4E57}" presName="imageRepeatNode" presStyleLbl="fgImgPlace1" presStyleIdx="1" presStyleCnt="5" custLinFactX="80266" custLinFactNeighborX="100000" custLinFactNeighborY="-3250"/>
      <dgm:spPr/>
      <dgm:t>
        <a:bodyPr/>
        <a:lstStyle/>
        <a:p>
          <a:endParaRPr lang="zh-CN"/>
        </a:p>
      </dgm:t>
    </dgm:pt>
    <dgm:pt modelId="{4BD86202-302F-4E2F-AFBB-306A3A126EF3}" type="pres">
      <dgm:prSet presAssocID="{77BA099B-FABA-4EDB-8759-5E2C45E01008}" presName="parTx3" presStyleLbl="node1" presStyleIdx="2" presStyleCnt="5" custLinFactNeighborX="90799" custLinFactNeighborY="-53978"/>
      <dgm:spPr/>
      <dgm:t>
        <a:bodyPr/>
        <a:lstStyle/>
        <a:p>
          <a:endParaRPr lang="zh-CN"/>
        </a:p>
      </dgm:t>
    </dgm:pt>
    <dgm:pt modelId="{D7317E7B-4A4D-48AC-8D09-7E398136BB1D}" type="pres">
      <dgm:prSet presAssocID="{EE4C2868-C8D1-438D-84C2-1764E0A268CC}" presName="picture3" presStyleCnt="0"/>
      <dgm:spPr/>
      <dgm:t>
        <a:bodyPr/>
        <a:lstStyle/>
        <a:p>
          <a:endParaRPr lang="zh-CN"/>
        </a:p>
      </dgm:t>
    </dgm:pt>
    <dgm:pt modelId="{49CE950B-4F82-48D2-AF26-10C2170F8BB6}" type="pres">
      <dgm:prSet presAssocID="{EE4C2868-C8D1-438D-84C2-1764E0A268CC}" presName="imageRepeatNode" presStyleLbl="fgImgPlace1" presStyleIdx="2" presStyleCnt="5" custLinFactX="81890" custLinFactNeighborX="100000" custLinFactNeighborY="-14623"/>
      <dgm:spPr/>
      <dgm:t>
        <a:bodyPr/>
        <a:lstStyle/>
        <a:p>
          <a:endParaRPr lang="zh-CN"/>
        </a:p>
      </dgm:t>
    </dgm:pt>
    <dgm:pt modelId="{DF1382B8-D134-46BF-9446-A780E4628B73}" type="pres">
      <dgm:prSet presAssocID="{FE41D54D-1250-4C9D-AE1C-6ADFB89E3A98}" presName="parTx4" presStyleLbl="node1" presStyleIdx="3" presStyleCnt="5" custLinFactNeighborX="83609" custLinFactNeighborY="-47748"/>
      <dgm:spPr/>
      <dgm:t>
        <a:bodyPr/>
        <a:lstStyle/>
        <a:p>
          <a:endParaRPr lang="zh-CN"/>
        </a:p>
      </dgm:t>
    </dgm:pt>
    <dgm:pt modelId="{037FC98E-7686-4B85-A2D0-C76880C404EA}" type="pres">
      <dgm:prSet presAssocID="{58C2F588-1BB4-4D51-A46C-70E04AC3E278}" presName="picture4" presStyleCnt="0"/>
      <dgm:spPr/>
      <dgm:t>
        <a:bodyPr/>
        <a:lstStyle/>
        <a:p>
          <a:endParaRPr lang="zh-CN"/>
        </a:p>
      </dgm:t>
    </dgm:pt>
    <dgm:pt modelId="{BD330E29-DA28-4F5D-921B-C021D1F357B7}" type="pres">
      <dgm:prSet presAssocID="{58C2F588-1BB4-4D51-A46C-70E04AC3E278}" presName="imageRepeatNode" presStyleLbl="fgImgPlace1" presStyleIdx="3" presStyleCnt="5" custLinFactX="80266" custLinFactNeighborX="100000" custLinFactNeighborY="-17156"/>
      <dgm:spPr/>
      <dgm:t>
        <a:bodyPr/>
        <a:lstStyle/>
        <a:p>
          <a:endParaRPr lang="zh-CN"/>
        </a:p>
      </dgm:t>
    </dgm:pt>
    <dgm:pt modelId="{D0FCD607-9F49-4A15-929A-8BBA12F40DC1}" type="pres">
      <dgm:prSet presAssocID="{2F80060B-2178-4C39-88DE-E22E8C663FD1}" presName="parTx5" presStyleLbl="node1" presStyleIdx="4" presStyleCnt="5" custLinFactNeighborX="81349" custLinFactNeighborY="-64601"/>
      <dgm:spPr/>
      <dgm:t>
        <a:bodyPr/>
        <a:lstStyle/>
        <a:p>
          <a:endParaRPr lang="zh-CN"/>
        </a:p>
      </dgm:t>
    </dgm:pt>
    <dgm:pt modelId="{09319809-6BB4-43B1-9493-1B2DDCD76FA9}" type="pres">
      <dgm:prSet presAssocID="{24613E54-F040-4D87-9E02-F9F71F79060E}" presName="picture5" presStyleCnt="0"/>
      <dgm:spPr/>
      <dgm:t>
        <a:bodyPr/>
        <a:lstStyle/>
        <a:p>
          <a:endParaRPr lang="zh-CN"/>
        </a:p>
      </dgm:t>
    </dgm:pt>
    <dgm:pt modelId="{6BFFBD56-1663-40C9-A9CA-11AB837289A3}" type="pres">
      <dgm:prSet presAssocID="{24613E54-F040-4D87-9E02-F9F71F79060E}" presName="imageRepeatNode" presStyleLbl="fgImgPlace1" presStyleIdx="4" presStyleCnt="5" custLinFactX="68898" custLinFactNeighborX="100000" custLinFactNeighborY="-10427"/>
      <dgm:spPr/>
      <dgm:t>
        <a:bodyPr/>
        <a:lstStyle/>
        <a:p>
          <a:endParaRPr lang="zh-CN"/>
        </a:p>
      </dgm:t>
    </dgm:pt>
  </dgm:ptLst>
  <dgm:cxnLst>
    <dgm:cxn modelId="{1D8ECA4B-E737-4CD8-ACFC-DE18A28E6C07}" srcId="{0FA85C9F-FCD6-4993-9528-4311BF84B060}" destId="{2F80060B-2178-4C39-88DE-E22E8C663FD1}" srcOrd="4" destOrd="0" parTransId="{8B1FFC24-0A78-4047-BFB1-2046A9542B6F}" sibTransId="{24613E54-F040-4D87-9E02-F9F71F79060E}"/>
    <dgm:cxn modelId="{E63875D3-AF8D-481A-AADA-3FF7DCF57D9B}" srcId="{0FA85C9F-FCD6-4993-9528-4311BF84B060}" destId="{FE41D54D-1250-4C9D-AE1C-6ADFB89E3A98}" srcOrd="3" destOrd="0" parTransId="{E407F257-8AE5-49F2-A8D0-34676DBB7188}" sibTransId="{58C2F588-1BB4-4D51-A46C-70E04AC3E278}"/>
    <dgm:cxn modelId="{1301C7D6-FCEF-4846-8152-1D73F17BE67A}" type="presOf" srcId="{0DD5DE82-B95D-4528-A702-A258F5E2C4C0}" destId="{1BDDF1A7-8F9A-491D-B616-D31125DA6177}" srcOrd="0" destOrd="0" presId="urn:microsoft.com/office/officeart/2008/layout/AscendingPictureAccentProcess"/>
    <dgm:cxn modelId="{7C2FF761-9D01-4276-B5B0-05B2CFFCC3D5}" type="presOf" srcId="{AB1508C4-962A-456C-9EFB-7744E7A6850E}" destId="{AFAE8CB1-BD31-4AB5-813F-04CE280D7BC3}" srcOrd="0" destOrd="0" presId="urn:microsoft.com/office/officeart/2008/layout/AscendingPictureAccentProcess"/>
    <dgm:cxn modelId="{AC839F40-C05E-41CD-9415-03F68BE022EB}" srcId="{0FA85C9F-FCD6-4993-9528-4311BF84B060}" destId="{77BA099B-FABA-4EDB-8759-5E2C45E01008}" srcOrd="2" destOrd="0" parTransId="{4C46E7D0-91BB-4252-A54B-DE010D9F9F06}" sibTransId="{EE4C2868-C8D1-438D-84C2-1764E0A268CC}"/>
    <dgm:cxn modelId="{E06F847A-1C53-4A8A-992C-DBEEC90816A8}" type="presOf" srcId="{FE41D54D-1250-4C9D-AE1C-6ADFB89E3A98}" destId="{DF1382B8-D134-46BF-9446-A780E4628B73}" srcOrd="0" destOrd="0" presId="urn:microsoft.com/office/officeart/2008/layout/AscendingPictureAccentProcess"/>
    <dgm:cxn modelId="{5B5791B9-618E-47A8-B1CB-90CCF5A5953E}" type="presOf" srcId="{EE4C2868-C8D1-438D-84C2-1764E0A268CC}" destId="{49CE950B-4F82-48D2-AF26-10C2170F8BB6}" srcOrd="0" destOrd="0" presId="urn:microsoft.com/office/officeart/2008/layout/AscendingPictureAccentProcess"/>
    <dgm:cxn modelId="{3A8E0CC9-D57C-4649-9199-A74CE8F4A574}" type="presOf" srcId="{C439EFA3-ACE9-4C38-B298-4238E6E66A25}" destId="{25CE29FA-35B5-4976-AE6F-6E275956B89D}" srcOrd="0" destOrd="0" presId="urn:microsoft.com/office/officeart/2008/layout/AscendingPictureAccentProcess"/>
    <dgm:cxn modelId="{B6434206-A07E-47C0-B230-DE5AF9EEF34B}" type="presOf" srcId="{0FA85C9F-FCD6-4993-9528-4311BF84B060}" destId="{28102DFD-5914-47DE-A80F-58C721024B80}" srcOrd="0" destOrd="0" presId="urn:microsoft.com/office/officeart/2008/layout/AscendingPictureAccentProcess"/>
    <dgm:cxn modelId="{49BDB67C-CB21-4DFA-80E2-C8210C044E82}" type="presOf" srcId="{2F80060B-2178-4C39-88DE-E22E8C663FD1}" destId="{D0FCD607-9F49-4A15-929A-8BBA12F40DC1}" srcOrd="0" destOrd="0" presId="urn:microsoft.com/office/officeart/2008/layout/AscendingPictureAccentProcess"/>
    <dgm:cxn modelId="{9D92BF6C-C70E-4372-9CE8-102B09C068E5}" srcId="{0FA85C9F-FCD6-4993-9528-4311BF84B060}" destId="{AB1508C4-962A-456C-9EFB-7744E7A6850E}" srcOrd="0" destOrd="0" parTransId="{2228883B-4DCC-4D74-AFD0-B6D0AFC41D97}" sibTransId="{0DD5DE82-B95D-4528-A702-A258F5E2C4C0}"/>
    <dgm:cxn modelId="{B6B31576-6BBC-47A5-B5F3-4E759973B821}" type="presOf" srcId="{77BA099B-FABA-4EDB-8759-5E2C45E01008}" destId="{4BD86202-302F-4E2F-AFBB-306A3A126EF3}" srcOrd="0" destOrd="0" presId="urn:microsoft.com/office/officeart/2008/layout/AscendingPictureAccentProcess"/>
    <dgm:cxn modelId="{C941F752-7F3F-4CB3-8A6A-C22D208524AB}" type="presOf" srcId="{4ED2BF27-E356-4271-BA0C-541D11CE4E57}" destId="{E7155B03-8DE3-4B3E-A115-8567A0C88F58}" srcOrd="0" destOrd="0" presId="urn:microsoft.com/office/officeart/2008/layout/AscendingPictureAccentProcess"/>
    <dgm:cxn modelId="{7A416DE9-C334-4B41-BB1A-3EAA7991CA13}" type="presOf" srcId="{24613E54-F040-4D87-9E02-F9F71F79060E}" destId="{6BFFBD56-1663-40C9-A9CA-11AB837289A3}" srcOrd="0" destOrd="0" presId="urn:microsoft.com/office/officeart/2008/layout/AscendingPictureAccentProcess"/>
    <dgm:cxn modelId="{76F4F52E-F611-450B-B526-B86A2801652D}" type="presOf" srcId="{58C2F588-1BB4-4D51-A46C-70E04AC3E278}" destId="{BD330E29-DA28-4F5D-921B-C021D1F357B7}" srcOrd="0" destOrd="0" presId="urn:microsoft.com/office/officeart/2008/layout/AscendingPictureAccentProcess"/>
    <dgm:cxn modelId="{E5C3E95D-1AA4-4834-866B-0747BAC89A42}" srcId="{0FA85C9F-FCD6-4993-9528-4311BF84B060}" destId="{C439EFA3-ACE9-4C38-B298-4238E6E66A25}" srcOrd="1" destOrd="0" parTransId="{B2A4E454-63C8-4F5E-9A0E-B5946C12C4D5}" sibTransId="{4ED2BF27-E356-4271-BA0C-541D11CE4E57}"/>
    <dgm:cxn modelId="{D7FA986C-C593-45AF-A814-3727FD5BF863}" type="presParOf" srcId="{28102DFD-5914-47DE-A80F-58C721024B80}" destId="{173C0D5B-2D86-456D-A251-8B716EB11AFA}" srcOrd="0" destOrd="0" presId="urn:microsoft.com/office/officeart/2008/layout/AscendingPictureAccentProcess"/>
    <dgm:cxn modelId="{C30CCB99-EF77-45B4-9194-B5273A99809D}" type="presParOf" srcId="{28102DFD-5914-47DE-A80F-58C721024B80}" destId="{8DC00181-D81A-4F72-A6D3-399EA3C15E73}" srcOrd="1" destOrd="0" presId="urn:microsoft.com/office/officeart/2008/layout/AscendingPictureAccentProcess"/>
    <dgm:cxn modelId="{73CEC24E-F315-4D16-8CF2-E2D5E5915613}" type="presParOf" srcId="{28102DFD-5914-47DE-A80F-58C721024B80}" destId="{226876B2-78A7-408C-8E45-1C8F63D543CB}" srcOrd="2" destOrd="0" presId="urn:microsoft.com/office/officeart/2008/layout/AscendingPictureAccentProcess"/>
    <dgm:cxn modelId="{4E729A14-EE08-43CA-A780-9E9B4F260115}" type="presParOf" srcId="{28102DFD-5914-47DE-A80F-58C721024B80}" destId="{23B56457-2346-4EA1-A1AC-1DD61A1D74A4}" srcOrd="3" destOrd="0" presId="urn:microsoft.com/office/officeart/2008/layout/AscendingPictureAccentProcess"/>
    <dgm:cxn modelId="{2FE74EE6-CEA4-4457-8F48-42F001637188}" type="presParOf" srcId="{28102DFD-5914-47DE-A80F-58C721024B80}" destId="{1C728761-B222-436F-8742-41E3FE1663C6}" srcOrd="4" destOrd="0" presId="urn:microsoft.com/office/officeart/2008/layout/AscendingPictureAccentProcess"/>
    <dgm:cxn modelId="{D9F5AB6A-C45A-4E6B-AC44-C220841F2C9B}" type="presParOf" srcId="{28102DFD-5914-47DE-A80F-58C721024B80}" destId="{3D62AC57-7E65-4F55-B2C5-DE2DA495D972}" srcOrd="5" destOrd="0" presId="urn:microsoft.com/office/officeart/2008/layout/AscendingPictureAccentProcess"/>
    <dgm:cxn modelId="{DED0417E-996E-4489-8607-9F0A39D7804D}" type="presParOf" srcId="{28102DFD-5914-47DE-A80F-58C721024B80}" destId="{55818819-EAC3-4B37-A758-623F7E9412F6}" srcOrd="6" destOrd="0" presId="urn:microsoft.com/office/officeart/2008/layout/AscendingPictureAccentProcess"/>
    <dgm:cxn modelId="{E51064D2-961D-4723-BD33-CCE1D10567FD}" type="presParOf" srcId="{28102DFD-5914-47DE-A80F-58C721024B80}" destId="{39E6420D-4C99-4A8E-B833-9FE8E1353E87}" srcOrd="7" destOrd="0" presId="urn:microsoft.com/office/officeart/2008/layout/AscendingPictureAccentProcess"/>
    <dgm:cxn modelId="{B3175A18-F12B-4CA9-A0A7-A3E8BEBA5DB7}" type="presParOf" srcId="{28102DFD-5914-47DE-A80F-58C721024B80}" destId="{B9F44449-A2CF-46FB-A980-E172ECF811A0}" srcOrd="8" destOrd="0" presId="urn:microsoft.com/office/officeart/2008/layout/AscendingPictureAccentProcess"/>
    <dgm:cxn modelId="{B58E116D-1CC7-4514-B52C-326F5A1E603E}" type="presParOf" srcId="{28102DFD-5914-47DE-A80F-58C721024B80}" destId="{E648252E-CAA2-455A-A82D-AC6BB7541290}" srcOrd="9" destOrd="0" presId="urn:microsoft.com/office/officeart/2008/layout/AscendingPictureAccentProcess"/>
    <dgm:cxn modelId="{B11260E7-414C-4D0A-B233-55AC927C9FF3}" type="presParOf" srcId="{28102DFD-5914-47DE-A80F-58C721024B80}" destId="{714104D8-930A-4A1F-B402-2BE77935EFCA}" srcOrd="10" destOrd="0" presId="urn:microsoft.com/office/officeart/2008/layout/AscendingPictureAccentProcess"/>
    <dgm:cxn modelId="{13DF91C8-8626-456E-B97C-AEFA1072DBAE}" type="presParOf" srcId="{28102DFD-5914-47DE-A80F-58C721024B80}" destId="{3F3A5ABE-0386-4878-B907-72E8EB073835}" srcOrd="11" destOrd="0" presId="urn:microsoft.com/office/officeart/2008/layout/AscendingPictureAccentProcess"/>
    <dgm:cxn modelId="{E8C1AA17-E3DD-47E3-9302-93EB5DD55997}" type="presParOf" srcId="{28102DFD-5914-47DE-A80F-58C721024B80}" destId="{66B157D2-617F-4600-81C1-54D22E05BD4D}" srcOrd="12" destOrd="0" presId="urn:microsoft.com/office/officeart/2008/layout/AscendingPictureAccentProcess"/>
    <dgm:cxn modelId="{F5128F9A-0464-4C49-A296-EC5711E71BA0}" type="presParOf" srcId="{28102DFD-5914-47DE-A80F-58C721024B80}" destId="{416A2F15-73F9-46F3-AD47-B996F5DC5F04}" srcOrd="13" destOrd="0" presId="urn:microsoft.com/office/officeart/2008/layout/AscendingPictureAccentProcess"/>
    <dgm:cxn modelId="{FFB31723-83C0-4406-9DB2-540233E41162}" type="presParOf" srcId="{28102DFD-5914-47DE-A80F-58C721024B80}" destId="{DA7AAD41-5E68-49D8-BAB9-31F95DE8BA53}" srcOrd="14" destOrd="0" presId="urn:microsoft.com/office/officeart/2008/layout/AscendingPictureAccentProcess"/>
    <dgm:cxn modelId="{D57329B7-9B9F-4A21-B730-4F34934DEEC3}" type="presParOf" srcId="{28102DFD-5914-47DE-A80F-58C721024B80}" destId="{AFAE8CB1-BD31-4AB5-813F-04CE280D7BC3}" srcOrd="15" destOrd="0" presId="urn:microsoft.com/office/officeart/2008/layout/AscendingPictureAccentProcess"/>
    <dgm:cxn modelId="{3F2B3257-BFBB-4E0E-837F-5FE0B5DFD114}" type="presParOf" srcId="{28102DFD-5914-47DE-A80F-58C721024B80}" destId="{7A566C52-34DA-42C8-B174-71CC7A781691}" srcOrd="16" destOrd="0" presId="urn:microsoft.com/office/officeart/2008/layout/AscendingPictureAccentProcess"/>
    <dgm:cxn modelId="{B16E1F13-D49F-418B-BA9C-C2226DFEFD9C}" type="presParOf" srcId="{7A566C52-34DA-42C8-B174-71CC7A781691}" destId="{1BDDF1A7-8F9A-491D-B616-D31125DA6177}" srcOrd="0" destOrd="0" presId="urn:microsoft.com/office/officeart/2008/layout/AscendingPictureAccentProcess"/>
    <dgm:cxn modelId="{9A6D8294-250A-4D64-877D-FF218F74EC44}" type="presParOf" srcId="{28102DFD-5914-47DE-A80F-58C721024B80}" destId="{25CE29FA-35B5-4976-AE6F-6E275956B89D}" srcOrd="17" destOrd="0" presId="urn:microsoft.com/office/officeart/2008/layout/AscendingPictureAccentProcess"/>
    <dgm:cxn modelId="{C948020D-E7B1-4A7F-A4E8-9C500A9F0510}" type="presParOf" srcId="{28102DFD-5914-47DE-A80F-58C721024B80}" destId="{303E2316-F5E0-4CA7-9B70-76FC5CD2449E}" srcOrd="18" destOrd="0" presId="urn:microsoft.com/office/officeart/2008/layout/AscendingPictureAccentProcess"/>
    <dgm:cxn modelId="{25EF9595-0692-4E39-A15D-7052456C40F9}" type="presParOf" srcId="{303E2316-F5E0-4CA7-9B70-76FC5CD2449E}" destId="{E7155B03-8DE3-4B3E-A115-8567A0C88F58}" srcOrd="0" destOrd="0" presId="urn:microsoft.com/office/officeart/2008/layout/AscendingPictureAccentProcess"/>
    <dgm:cxn modelId="{4D6980C8-43FA-43EF-B343-03F13102499A}" type="presParOf" srcId="{28102DFD-5914-47DE-A80F-58C721024B80}" destId="{4BD86202-302F-4E2F-AFBB-306A3A126EF3}" srcOrd="19" destOrd="0" presId="urn:microsoft.com/office/officeart/2008/layout/AscendingPictureAccentProcess"/>
    <dgm:cxn modelId="{48DB6A97-AE1B-420B-9348-69054C72D213}" type="presParOf" srcId="{28102DFD-5914-47DE-A80F-58C721024B80}" destId="{D7317E7B-4A4D-48AC-8D09-7E398136BB1D}" srcOrd="20" destOrd="0" presId="urn:microsoft.com/office/officeart/2008/layout/AscendingPictureAccentProcess"/>
    <dgm:cxn modelId="{F15F748E-A054-4643-B7E1-BA671EAD432C}" type="presParOf" srcId="{D7317E7B-4A4D-48AC-8D09-7E398136BB1D}" destId="{49CE950B-4F82-48D2-AF26-10C2170F8BB6}" srcOrd="0" destOrd="0" presId="urn:microsoft.com/office/officeart/2008/layout/AscendingPictureAccentProcess"/>
    <dgm:cxn modelId="{871A0A3D-79DF-49FF-B9BA-5C29780E33D0}" type="presParOf" srcId="{28102DFD-5914-47DE-A80F-58C721024B80}" destId="{DF1382B8-D134-46BF-9446-A780E4628B73}" srcOrd="21" destOrd="0" presId="urn:microsoft.com/office/officeart/2008/layout/AscendingPictureAccentProcess"/>
    <dgm:cxn modelId="{BE9E27D2-F856-4580-B53A-859A26280C80}" type="presParOf" srcId="{28102DFD-5914-47DE-A80F-58C721024B80}" destId="{037FC98E-7686-4B85-A2D0-C76880C404EA}" srcOrd="22" destOrd="0" presId="urn:microsoft.com/office/officeart/2008/layout/AscendingPictureAccentProcess"/>
    <dgm:cxn modelId="{C6AE75AE-3D8C-40CC-9B82-38E8E2A192F5}" type="presParOf" srcId="{037FC98E-7686-4B85-A2D0-C76880C404EA}" destId="{BD330E29-DA28-4F5D-921B-C021D1F357B7}" srcOrd="0" destOrd="0" presId="urn:microsoft.com/office/officeart/2008/layout/AscendingPictureAccentProcess"/>
    <dgm:cxn modelId="{495A456A-F099-4F16-BADB-FEAD77F7B93D}" type="presParOf" srcId="{28102DFD-5914-47DE-A80F-58C721024B80}" destId="{D0FCD607-9F49-4A15-929A-8BBA12F40DC1}" srcOrd="23" destOrd="0" presId="urn:microsoft.com/office/officeart/2008/layout/AscendingPictureAccentProcess"/>
    <dgm:cxn modelId="{05108B78-0436-4DE8-8A1D-BA31F8C941D1}" type="presParOf" srcId="{28102DFD-5914-47DE-A80F-58C721024B80}" destId="{09319809-6BB4-43B1-9493-1B2DDCD76FA9}" srcOrd="24" destOrd="0" presId="urn:microsoft.com/office/officeart/2008/layout/AscendingPictureAccentProcess"/>
    <dgm:cxn modelId="{CAFB9541-0CFF-4590-AB31-A7D44DE2DB4A}" type="presParOf" srcId="{09319809-6BB4-43B1-9493-1B2DDCD76FA9}" destId="{6BFFBD56-1663-40C9-A9CA-11AB837289A3}"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3C0D5B-2D86-456D-A251-8B716EB11AFA}">
      <dsp:nvSpPr>
        <dsp:cNvPr id="0" name=""/>
        <dsp:cNvSpPr/>
      </dsp:nvSpPr>
      <dsp:spPr>
        <a:xfrm>
          <a:off x="5862871" y="4871707"/>
          <a:ext cx="92367" cy="92367"/>
        </a:xfrm>
        <a:prstGeom prst="ellips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8DC00181-D81A-4F72-A6D3-399EA3C15E73}">
      <dsp:nvSpPr>
        <dsp:cNvPr id="0" name=""/>
        <dsp:cNvSpPr/>
      </dsp:nvSpPr>
      <dsp:spPr>
        <a:xfrm>
          <a:off x="5658112" y="4954924"/>
          <a:ext cx="92367" cy="92367"/>
        </a:xfrm>
        <a:prstGeom prst="ellips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226876B2-78A7-408C-8E45-1C8F63D543CB}">
      <dsp:nvSpPr>
        <dsp:cNvPr id="0" name=""/>
        <dsp:cNvSpPr/>
      </dsp:nvSpPr>
      <dsp:spPr>
        <a:xfrm>
          <a:off x="5448832" y="5023716"/>
          <a:ext cx="92367" cy="92367"/>
        </a:xfrm>
        <a:prstGeom prst="ellips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23B56457-2346-4EA1-A1AC-1DD61A1D74A4}">
      <dsp:nvSpPr>
        <dsp:cNvPr id="0" name=""/>
        <dsp:cNvSpPr/>
      </dsp:nvSpPr>
      <dsp:spPr>
        <a:xfrm>
          <a:off x="5236321" y="5076975"/>
          <a:ext cx="92367" cy="92367"/>
        </a:xfrm>
        <a:prstGeom prst="ellipse">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w="9525" cap="rnd" cmpd="sng" algn="ctr">
          <a:solidFill>
            <a:schemeClr val="accent5">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1C728761-B222-436F-8742-41E3FE1663C6}">
      <dsp:nvSpPr>
        <dsp:cNvPr id="0" name=""/>
        <dsp:cNvSpPr/>
      </dsp:nvSpPr>
      <dsp:spPr>
        <a:xfrm>
          <a:off x="7100247" y="4006209"/>
          <a:ext cx="92367" cy="92367"/>
        </a:xfrm>
        <a:prstGeom prst="ellipse">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w="9525" cap="rnd" cmpd="sng" algn="ctr">
          <a:solidFill>
            <a:schemeClr val="accent6">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3D62AC57-7E65-4F55-B2C5-DE2DA495D972}">
      <dsp:nvSpPr>
        <dsp:cNvPr id="0" name=""/>
        <dsp:cNvSpPr/>
      </dsp:nvSpPr>
      <dsp:spPr>
        <a:xfrm>
          <a:off x="6953110" y="4245374"/>
          <a:ext cx="92367" cy="92367"/>
        </a:xfrm>
        <a:prstGeom prst="ellips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55818819-EAC3-4B37-A758-623F7E9412F6}">
      <dsp:nvSpPr>
        <dsp:cNvPr id="0" name=""/>
        <dsp:cNvSpPr/>
      </dsp:nvSpPr>
      <dsp:spPr>
        <a:xfrm>
          <a:off x="7666436" y="2932658"/>
          <a:ext cx="92367" cy="92367"/>
        </a:xfrm>
        <a:prstGeom prst="ellips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39E6420D-4C99-4A8E-B833-9FE8E1353E87}">
      <dsp:nvSpPr>
        <dsp:cNvPr id="0" name=""/>
        <dsp:cNvSpPr/>
      </dsp:nvSpPr>
      <dsp:spPr>
        <a:xfrm>
          <a:off x="7966903" y="1746010"/>
          <a:ext cx="92367" cy="92367"/>
        </a:xfrm>
        <a:prstGeom prst="ellips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B9F44449-A2CF-46FB-A980-E172ECF811A0}">
      <dsp:nvSpPr>
        <dsp:cNvPr id="0" name=""/>
        <dsp:cNvSpPr/>
      </dsp:nvSpPr>
      <dsp:spPr>
        <a:xfrm>
          <a:off x="7831659" y="411848"/>
          <a:ext cx="92367" cy="92367"/>
        </a:xfrm>
        <a:prstGeom prst="ellipse">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w="9525" cap="rnd" cmpd="sng" algn="ctr">
          <a:solidFill>
            <a:schemeClr val="accent5">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E648252E-CAA2-455A-A82D-AC6BB7541290}">
      <dsp:nvSpPr>
        <dsp:cNvPr id="0" name=""/>
        <dsp:cNvSpPr/>
      </dsp:nvSpPr>
      <dsp:spPr>
        <a:xfrm>
          <a:off x="7966012" y="308105"/>
          <a:ext cx="92367" cy="92367"/>
        </a:xfrm>
        <a:prstGeom prst="ellipse">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w="9525" cap="rnd" cmpd="sng" algn="ctr">
          <a:solidFill>
            <a:schemeClr val="accent6">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714104D8-930A-4A1F-B402-2BE77935EFCA}">
      <dsp:nvSpPr>
        <dsp:cNvPr id="0" name=""/>
        <dsp:cNvSpPr/>
      </dsp:nvSpPr>
      <dsp:spPr>
        <a:xfrm>
          <a:off x="8100365" y="203807"/>
          <a:ext cx="92367" cy="92367"/>
        </a:xfrm>
        <a:prstGeom prst="ellips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3F3A5ABE-0386-4878-B907-72E8EB073835}">
      <dsp:nvSpPr>
        <dsp:cNvPr id="0" name=""/>
        <dsp:cNvSpPr/>
      </dsp:nvSpPr>
      <dsp:spPr>
        <a:xfrm>
          <a:off x="8235364" y="308105"/>
          <a:ext cx="92367" cy="92367"/>
        </a:xfrm>
        <a:prstGeom prst="ellips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66B157D2-617F-4600-81C1-54D22E05BD4D}">
      <dsp:nvSpPr>
        <dsp:cNvPr id="0" name=""/>
        <dsp:cNvSpPr/>
      </dsp:nvSpPr>
      <dsp:spPr>
        <a:xfrm>
          <a:off x="8369717" y="411848"/>
          <a:ext cx="92367" cy="92367"/>
        </a:xfrm>
        <a:prstGeom prst="ellips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416A2F15-73F9-46F3-AD47-B996F5DC5F04}">
      <dsp:nvSpPr>
        <dsp:cNvPr id="0" name=""/>
        <dsp:cNvSpPr/>
      </dsp:nvSpPr>
      <dsp:spPr>
        <a:xfrm>
          <a:off x="8100365" y="423499"/>
          <a:ext cx="92367" cy="92367"/>
        </a:xfrm>
        <a:prstGeom prst="ellipse">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w="9525" cap="rnd" cmpd="sng" algn="ctr">
          <a:solidFill>
            <a:schemeClr val="accent5">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DA7AAD41-5E68-49D8-BAB9-31F95DE8BA53}">
      <dsp:nvSpPr>
        <dsp:cNvPr id="0" name=""/>
        <dsp:cNvSpPr/>
      </dsp:nvSpPr>
      <dsp:spPr>
        <a:xfrm>
          <a:off x="8100365" y="643191"/>
          <a:ext cx="92367" cy="92367"/>
        </a:xfrm>
        <a:prstGeom prst="ellipse">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w="9525" cap="rnd" cmpd="sng" algn="ctr">
          <a:solidFill>
            <a:schemeClr val="accent6">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AFAE8CB1-BD31-4AB5-813F-04CE280D7BC3}">
      <dsp:nvSpPr>
        <dsp:cNvPr id="0" name=""/>
        <dsp:cNvSpPr/>
      </dsp:nvSpPr>
      <dsp:spPr>
        <a:xfrm>
          <a:off x="4723125" y="5254089"/>
          <a:ext cx="1990103" cy="533696"/>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1239" tIns="91440" rIns="91440" bIns="914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总结</a:t>
          </a:r>
          <a:endParaRPr lang="zh-CN" altLang="en-US" sz="2400" kern="1200" dirty="0">
            <a:latin typeface="微软雅黑" panose="020B0503020204020204" pitchFamily="34" charset="-122"/>
            <a:ea typeface="微软雅黑" panose="020B0503020204020204" pitchFamily="34" charset="-122"/>
          </a:endParaRPr>
        </a:p>
      </dsp:txBody>
      <dsp:txXfrm>
        <a:off x="4749178" y="5280142"/>
        <a:ext cx="1937997" cy="481590"/>
      </dsp:txXfrm>
    </dsp:sp>
    <dsp:sp modelId="{1BDDF1A7-8F9A-491D-B616-D31125DA6177}">
      <dsp:nvSpPr>
        <dsp:cNvPr id="0" name=""/>
        <dsp:cNvSpPr/>
      </dsp:nvSpPr>
      <dsp:spPr>
        <a:xfrm>
          <a:off x="4171188" y="4731204"/>
          <a:ext cx="923030" cy="922595"/>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25CE29FA-35B5-4976-AE6F-6E275956B89D}">
      <dsp:nvSpPr>
        <dsp:cNvPr id="0" name=""/>
        <dsp:cNvSpPr/>
      </dsp:nvSpPr>
      <dsp:spPr>
        <a:xfrm>
          <a:off x="6726485" y="4488393"/>
          <a:ext cx="1990103" cy="533696"/>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1239" tIns="76200" rIns="76200" bIns="76200" numCol="1" spcCol="1270" anchor="ctr" anchorCtr="0">
          <a:noAutofit/>
        </a:bodyPr>
        <a:lstStyle/>
        <a:p>
          <a:pPr lvl="0" algn="l"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理想与现实</a:t>
          </a:r>
          <a:endParaRPr lang="zh-CN" altLang="en-US" sz="2000" kern="1200" dirty="0">
            <a:latin typeface="微软雅黑" panose="020B0503020204020204" pitchFamily="34" charset="-122"/>
            <a:ea typeface="微软雅黑" panose="020B0503020204020204" pitchFamily="34" charset="-122"/>
          </a:endParaRPr>
        </a:p>
      </dsp:txBody>
      <dsp:txXfrm>
        <a:off x="6752538" y="4514446"/>
        <a:ext cx="1937997" cy="481590"/>
      </dsp:txXfrm>
    </dsp:sp>
    <dsp:sp modelId="{E7155B03-8DE3-4B3E-A115-8567A0C88F58}">
      <dsp:nvSpPr>
        <dsp:cNvPr id="0" name=""/>
        <dsp:cNvSpPr/>
      </dsp:nvSpPr>
      <dsp:spPr>
        <a:xfrm>
          <a:off x="6039635" y="4100421"/>
          <a:ext cx="923030" cy="922595"/>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4BD86202-302F-4E2F-AFBB-306A3A126EF3}">
      <dsp:nvSpPr>
        <dsp:cNvPr id="0" name=""/>
        <dsp:cNvSpPr/>
      </dsp:nvSpPr>
      <dsp:spPr>
        <a:xfrm>
          <a:off x="7682886" y="3453705"/>
          <a:ext cx="1990103" cy="533696"/>
        </a:xfrm>
        <a:prstGeom prst="round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1239" tIns="76200" rIns="76200" bIns="76200" numCol="1" spcCol="1270" anchor="ctr" anchorCtr="0">
          <a:noAutofit/>
        </a:bodyPr>
        <a:lstStyle/>
        <a:p>
          <a:pPr lvl="0" algn="l"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测试分析</a:t>
          </a:r>
          <a:endParaRPr lang="zh-CN" altLang="en-US" sz="2000" kern="1200" dirty="0">
            <a:latin typeface="微软雅黑" panose="020B0503020204020204" pitchFamily="34" charset="-122"/>
            <a:ea typeface="微软雅黑" panose="020B0503020204020204" pitchFamily="34" charset="-122"/>
          </a:endParaRPr>
        </a:p>
      </dsp:txBody>
      <dsp:txXfrm>
        <a:off x="7708939" y="3479758"/>
        <a:ext cx="1937997" cy="481590"/>
      </dsp:txXfrm>
    </dsp:sp>
    <dsp:sp modelId="{49CE950B-4F82-48D2-AF26-10C2170F8BB6}">
      <dsp:nvSpPr>
        <dsp:cNvPr id="0" name=""/>
        <dsp:cNvSpPr/>
      </dsp:nvSpPr>
      <dsp:spPr>
        <a:xfrm>
          <a:off x="7002847" y="3083995"/>
          <a:ext cx="923030" cy="922595"/>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DF1382B8-D134-46BF-9446-A780E4628B73}">
      <dsp:nvSpPr>
        <dsp:cNvPr id="0" name=""/>
        <dsp:cNvSpPr/>
      </dsp:nvSpPr>
      <dsp:spPr>
        <a:xfrm>
          <a:off x="8035224" y="2315264"/>
          <a:ext cx="1990103" cy="533696"/>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1239" tIns="91440" rIns="91440" bIns="914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实现详情</a:t>
          </a:r>
          <a:endParaRPr lang="zh-CN" altLang="en-US" sz="2400" kern="1200" dirty="0">
            <a:latin typeface="微软雅黑" panose="020B0503020204020204" pitchFamily="34" charset="-122"/>
            <a:ea typeface="微软雅黑" panose="020B0503020204020204" pitchFamily="34" charset="-122"/>
          </a:endParaRPr>
        </a:p>
      </dsp:txBody>
      <dsp:txXfrm>
        <a:off x="8061277" y="2341317"/>
        <a:ext cx="1937997" cy="481590"/>
      </dsp:txXfrm>
    </dsp:sp>
    <dsp:sp modelId="{BD330E29-DA28-4F5D-921B-C021D1F357B7}">
      <dsp:nvSpPr>
        <dsp:cNvPr id="0" name=""/>
        <dsp:cNvSpPr/>
      </dsp:nvSpPr>
      <dsp:spPr>
        <a:xfrm>
          <a:off x="7483284" y="1888935"/>
          <a:ext cx="923030" cy="922595"/>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D0FCD607-9F49-4A15-929A-8BBA12F40DC1}">
      <dsp:nvSpPr>
        <dsp:cNvPr id="0" name=""/>
        <dsp:cNvSpPr/>
      </dsp:nvSpPr>
      <dsp:spPr>
        <a:xfrm>
          <a:off x="8266059" y="1032548"/>
          <a:ext cx="1990103" cy="533696"/>
        </a:xfrm>
        <a:prstGeom prst="round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21239" tIns="91440" rIns="91440" bIns="914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背景分析</a:t>
          </a:r>
          <a:endParaRPr lang="zh-CN" altLang="en-US" sz="2400" kern="1200" dirty="0">
            <a:latin typeface="微软雅黑" panose="020B0503020204020204" pitchFamily="34" charset="-122"/>
            <a:ea typeface="微软雅黑" panose="020B0503020204020204" pitchFamily="34" charset="-122"/>
          </a:endParaRPr>
        </a:p>
      </dsp:txBody>
      <dsp:txXfrm>
        <a:off x="8292112" y="1058601"/>
        <a:ext cx="1937997" cy="481590"/>
      </dsp:txXfrm>
    </dsp:sp>
    <dsp:sp modelId="{6BFFBD56-1663-40C9-A9CA-11AB837289A3}">
      <dsp:nvSpPr>
        <dsp:cNvPr id="0" name=""/>
        <dsp:cNvSpPr/>
      </dsp:nvSpPr>
      <dsp:spPr>
        <a:xfrm>
          <a:off x="7654165" y="758244"/>
          <a:ext cx="923030" cy="922595"/>
        </a:xfrm>
        <a:prstGeom prst="ellipse">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lvl1pPr>
          </a:lstStyle>
          <a:p>
            <a:endParaRPr lang="zh-CN"/>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latinLnBrk="0">
              <a:defRPr lang="zh-CN" sz="1200"/>
            </a:lvl1pPr>
          </a:lstStyle>
          <a:p>
            <a:fld id="{4F5ACF7C-7294-4E84-A925-7276A86EB2C9}" type="datetimeFigureOut">
              <a:rPr lang="en-US" altLang="zh-CN"/>
              <a:t>3/27/2013</a:t>
            </a:fld>
            <a:endParaRPr lang="zh-CN"/>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latinLnBrk="0">
              <a:defRPr lang="zh-CN" sz="1200"/>
            </a:lvl1pPr>
          </a:lstStyle>
          <a:p>
            <a:endParaRPr lang="zh-CN"/>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latinLnBrk="0">
              <a:defRPr lang="zh-CN" sz="1200"/>
            </a:lvl1pPr>
          </a:lstStyle>
          <a:p>
            <a:fld id="{78944CD9-4CE2-4E83-8137-D0C5AC1970FD}" type="slidenum">
              <a:rPr lang="zh-CN"/>
              <a:t>‹#›</a:t>
            </a:fld>
            <a:endParaRPr lang="zh-CN"/>
          </a:p>
        </p:txBody>
      </p:sp>
    </p:spTree>
    <p:extLst>
      <p:ext uri="{BB962C8B-B14F-4D97-AF65-F5344CB8AC3E}">
        <p14:creationId xmlns:p14="http://schemas.microsoft.com/office/powerpoint/2010/main" val="2825213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lvl1pPr>
          </a:lstStyle>
          <a:p>
            <a:r>
              <a:rPr lang="zh-CN"/>
              <a:t>
            </a:t>
            </a: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latinLnBrk="0">
              <a:defRPr lang="zh-CN" sz="1200"/>
            </a:lvl1pPr>
          </a:lstStyle>
          <a:p>
            <a:r>
              <a:rPr lang="zh-CN"/>
              <a:t>
            </a:t>
            </a:r>
            <a:fld id="{514ECB3C-A007-49FF-BDDA-56443C398E16}" type="datetimeFigureOut">
              <a:t>2013/3/27</a:t>
            </a:fld>
            <a:r>
              <a:rPr lang="zh-CN"/>
              <a:t>
            </a:t>
            </a: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r>
              <a:rPr lang="zh-CN"/>
              <a:t>
            </a:t>
            </a:r>
          </a:p>
        </p:txBody>
      </p:sp>
      <p:sp>
        <p:nvSpPr>
          <p:cNvPr id="5"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zh-CN"/>
              <a:t>
              单击此处编辑母版文本样式
          </a:t>
            </a:r>
          </a:p>
          <a:p>
            <a:pPr lvl="1"/>
            <a:r>
              <a:rPr lang="zh-CN"/>
              <a:t>
              第二级
          </a:t>
            </a:r>
          </a:p>
          <a:p>
            <a:pPr lvl="2"/>
            <a:r>
              <a:rPr lang="zh-CN"/>
              <a:t>
              第三级
          </a:t>
            </a:r>
          </a:p>
          <a:p>
            <a:pPr lvl="3"/>
            <a:r>
              <a:rPr lang="zh-CN"/>
              <a:t>
              第四级
          </a:t>
            </a:r>
          </a:p>
          <a:p>
            <a:pPr lvl="4"/>
            <a:r>
              <a:rPr lang="zh-CN"/>
              <a:t>
              第五级
            </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latinLnBrk="0">
              <a:defRPr lang="zh-CN" sz="1200"/>
            </a:lvl1pPr>
          </a:lstStyle>
          <a:p>
            <a:r>
              <a:rPr lang="zh-CN"/>
              <a:t>
            </a:t>
            </a:r>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latinLnBrk="0">
              <a:defRPr lang="zh-CN" sz="1200"/>
            </a:lvl1pPr>
          </a:lstStyle>
          <a:p>
            <a:r>
              <a:rPr lang="zh-CN"/>
              <a:t>
            </a:t>
            </a:r>
            <a:fld id="{69A3235D-6603-4F32-8645-42F908939C8F}" type="slidenum">
              <a:t>‹#›</a:t>
            </a:fld>
            <a:r>
              <a:rPr lang="zh-CN"/>
              <a:t>
            </a:t>
            </a:r>
          </a:p>
        </p:txBody>
      </p:sp>
    </p:spTree>
    <p:extLst>
      <p:ext uri="{BB962C8B-B14F-4D97-AF65-F5344CB8AC3E}">
        <p14:creationId xmlns:p14="http://schemas.microsoft.com/office/powerpoint/2010/main" val="4147945231"/>
      </p:ext>
    </p:extLst>
  </p:cSld>
  <p:clrMap bg1="lt1" tx1="dk1" bg2="lt2" tx2="dk2" accent1="accent1" accent2="accent2" accent3="accent3" accent4="accent4" accent5="accent5" accent6="accent6" hlink="hlink" folHlink="folHlink"/>
  <p:notesStyle>
    <a:lvl1pPr marL="0" algn="l" defTabSz="914400" rtl="0" eaLnBrk="1" latinLnBrk="0" hangingPunct="1">
      <a:defRPr lang="zh-CN" sz="1200" kern="1200">
        <a:solidFill>
          <a:schemeClr val="tx1"/>
        </a:solidFill>
        <a:latin typeface="+mn-lt"/>
        <a:ea typeface="+mn-ea"/>
        <a:cs typeface="+mn-cs"/>
      </a:defRPr>
    </a:lvl1pPr>
    <a:lvl2pPr marL="457200" algn="l" defTabSz="914400" rtl="0" eaLnBrk="1" latinLnBrk="0" hangingPunct="1">
      <a:defRPr lang="zh-CN" sz="1200" kern="1200">
        <a:solidFill>
          <a:schemeClr val="tx1"/>
        </a:solidFill>
        <a:latin typeface="+mn-lt"/>
        <a:ea typeface="+mn-ea"/>
        <a:cs typeface="+mn-cs"/>
      </a:defRPr>
    </a:lvl2pPr>
    <a:lvl3pPr marL="914400" algn="l" defTabSz="914400" rtl="0" eaLnBrk="1" latinLnBrk="0" hangingPunct="1">
      <a:defRPr lang="zh-CN" sz="1200" kern="1200">
        <a:solidFill>
          <a:schemeClr val="tx1"/>
        </a:solidFill>
        <a:latin typeface="+mn-lt"/>
        <a:ea typeface="+mn-ea"/>
        <a:cs typeface="+mn-cs"/>
      </a:defRPr>
    </a:lvl3pPr>
    <a:lvl4pPr marL="1371600" algn="l" defTabSz="914400" rtl="0" eaLnBrk="1" latinLnBrk="0" hangingPunct="1">
      <a:defRPr lang="zh-CN" sz="1200" kern="1200">
        <a:solidFill>
          <a:schemeClr val="tx1"/>
        </a:solidFill>
        <a:latin typeface="+mn-lt"/>
        <a:ea typeface="+mn-ea"/>
        <a:cs typeface="+mn-cs"/>
      </a:defRPr>
    </a:lvl4pPr>
    <a:lvl5pPr marL="1828800" algn="l" defTabSz="914400" rtl="0" eaLnBrk="1" latinLnBrk="0" hangingPunct="1">
      <a:defRPr lang="zh-CN" sz="1200" kern="1200">
        <a:solidFill>
          <a:schemeClr val="tx1"/>
        </a:solidFill>
        <a:latin typeface="+mn-lt"/>
        <a:ea typeface="+mn-ea"/>
        <a:cs typeface="+mn-cs"/>
      </a:defRPr>
    </a:lvl5pPr>
    <a:lvl6pPr marL="2286000" algn="l" defTabSz="914400" rtl="0" eaLnBrk="1" latinLnBrk="0" hangingPunct="1">
      <a:defRPr lang="zh-CN" sz="1200" kern="1200">
        <a:solidFill>
          <a:schemeClr val="tx1"/>
        </a:solidFill>
        <a:latin typeface="+mn-lt"/>
        <a:ea typeface="+mn-ea"/>
        <a:cs typeface="+mn-cs"/>
      </a:defRPr>
    </a:lvl6pPr>
    <a:lvl7pPr marL="2743200" algn="l" defTabSz="914400" rtl="0" eaLnBrk="1" latinLnBrk="0" hangingPunct="1">
      <a:defRPr lang="zh-CN" sz="1200" kern="1200">
        <a:solidFill>
          <a:schemeClr val="tx1"/>
        </a:solidFill>
        <a:latin typeface="+mn-lt"/>
        <a:ea typeface="+mn-ea"/>
        <a:cs typeface="+mn-cs"/>
      </a:defRPr>
    </a:lvl7pPr>
    <a:lvl8pPr marL="3200400" algn="l" defTabSz="914400" rtl="0" eaLnBrk="1" latinLnBrk="0" hangingPunct="1">
      <a:defRPr lang="zh-CN" sz="1200" kern="1200">
        <a:solidFill>
          <a:schemeClr val="tx1"/>
        </a:solidFill>
        <a:latin typeface="+mn-lt"/>
        <a:ea typeface="+mn-ea"/>
        <a:cs typeface="+mn-cs"/>
      </a:defRPr>
    </a:lvl8pPr>
    <a:lvl9pPr marL="3657600" algn="l" defTabSz="914400" rtl="0" eaLnBrk="1" latinLnBrk="0" hangingPunct="1">
      <a:defRPr lang="zh-CN"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4530"/>
            <a:ext cx="9144000" cy="2387600"/>
          </a:xfrm>
        </p:spPr>
        <p:txBody>
          <a:bodyPr anchor="b">
            <a:normAutofit/>
          </a:bodyPr>
          <a:lstStyle>
            <a:lvl1pPr algn="ctr" latinLnBrk="0">
              <a:defRPr lang="zh-CN" sz="5400"/>
            </a:lvl1pPr>
          </a:lstStyle>
          <a:p>
            <a:r>
              <a:rPr lang="zh-CN" altLang="en-US" smtClean="0"/>
              <a:t>单击此处编辑母版标题样式</a:t>
            </a:r>
            <a:endParaRPr lang="zh-CN" dirty="0"/>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latinLnBrk="0">
              <a:buNone/>
              <a:defRPr lang="zh-CN" sz="2400">
                <a:solidFill>
                  <a:schemeClr val="tx1">
                    <a:lumMod val="75000"/>
                    <a:lumOff val="25000"/>
                  </a:schemeClr>
                </a:solidFill>
              </a:defRPr>
            </a:lvl1pPr>
            <a:lvl2pPr marL="457200" indent="0" algn="ctr" latinLnBrk="0">
              <a:buNone/>
              <a:defRPr lang="zh-CN" sz="2800"/>
            </a:lvl2pPr>
            <a:lvl3pPr marL="914400" indent="0" algn="ctr" latinLnBrk="0">
              <a:buNone/>
              <a:defRPr lang="zh-CN" sz="2400"/>
            </a:lvl3pPr>
            <a:lvl4pPr marL="1371600" indent="0" algn="ctr" latinLnBrk="0">
              <a:buNone/>
              <a:defRPr lang="zh-CN" sz="2000"/>
            </a:lvl4pPr>
            <a:lvl5pPr marL="1828800" indent="0" algn="ctr" latinLnBrk="0">
              <a:buNone/>
              <a:defRPr lang="zh-CN" sz="2000"/>
            </a:lvl5pPr>
            <a:lvl6pPr marL="2286000" indent="0" algn="ctr" latinLnBrk="0">
              <a:buNone/>
              <a:defRPr lang="zh-CN" sz="2000"/>
            </a:lvl6pPr>
            <a:lvl7pPr marL="2743200" indent="0" algn="ctr" latinLnBrk="0">
              <a:buNone/>
              <a:defRPr lang="zh-CN" sz="2000"/>
            </a:lvl7pPr>
            <a:lvl8pPr marL="3200400" indent="0" algn="ctr" latinLnBrk="0">
              <a:buNone/>
              <a:defRPr lang="zh-CN" sz="2000"/>
            </a:lvl8pPr>
            <a:lvl9pPr marL="3657600" indent="0" algn="ctr" latinLnBrk="0">
              <a:buNone/>
              <a:defRPr lang="zh-CN" sz="2000"/>
            </a:lvl9pPr>
          </a:lstStyle>
          <a:p>
            <a:r>
              <a:rPr lang="zh-CN" altLang="en-US" smtClean="0"/>
              <a:t>单击此处编辑母版副标题样式</a:t>
            </a:r>
            <a:endParaRPr lang="zh-CN" dirty="0"/>
          </a:p>
        </p:txBody>
      </p:sp>
      <p:sp>
        <p:nvSpPr>
          <p:cNvPr id="4" name="日期占位符 3"/>
          <p:cNvSpPr>
            <a:spLocks noGrp="1"/>
          </p:cNvSpPr>
          <p:nvPr>
            <p:ph type="dt" sz="half" idx="10"/>
          </p:nvPr>
        </p:nvSpPr>
        <p:spPr/>
        <p:txBody>
          <a:bodyPr/>
          <a:lstStyle/>
          <a:p>
            <a:fld id="{A8224893-DBDA-4BFA-9CE1-4BFE7CD0F8CF}" type="datetime1">
              <a:rPr lang="en-US" altLang="zh-CN" smtClean="0"/>
              <a:pPr/>
              <a:t>3/27/2013</a:t>
            </a:fld>
            <a:endParaRPr lang="zh-CN" dirty="0"/>
          </a:p>
        </p:txBody>
      </p:sp>
      <p:sp>
        <p:nvSpPr>
          <p:cNvPr id="5" name="页脚占位符 4"/>
          <p:cNvSpPr>
            <a:spLocks noGrp="1"/>
          </p:cNvSpPr>
          <p:nvPr>
            <p:ph type="ftr" sz="quarter" idx="11"/>
          </p:nvPr>
        </p:nvSpPr>
        <p:spPr/>
        <p:txBody>
          <a:bodyPr/>
          <a:lstStyle/>
          <a:p>
            <a:endParaRPr lang="zh-CN" dirty="0"/>
          </a:p>
        </p:txBody>
      </p:sp>
      <p:sp>
        <p:nvSpPr>
          <p:cNvPr id="6" name="幻灯片编号占位符 5"/>
          <p:cNvSpPr>
            <a:spLocks noGrp="1"/>
          </p:cNvSpPr>
          <p:nvPr>
            <p:ph type="sldNum" sz="quarter" idx="12"/>
          </p:nvPr>
        </p:nvSpPr>
        <p:spPr/>
        <p:txBody>
          <a:bodyPr/>
          <a:lstStyle/>
          <a:p>
            <a:fld id="{4FAB73BC-B049-4115-A692-8D63A059BFB8}" type="slidenum">
              <a:rPr lang="en-US" altLang="zh-CN" smtClean="0"/>
              <a:pPr/>
              <a:t>‹#›</a:t>
            </a:fld>
            <a:endParaRPr lang="zh-CN"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dirty="0"/>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zh-CN" dirty="0"/>
          </a:p>
        </p:txBody>
      </p:sp>
      <p:sp>
        <p:nvSpPr>
          <p:cNvPr id="4" name="日期占位符 3"/>
          <p:cNvSpPr>
            <a:spLocks noGrp="1"/>
          </p:cNvSpPr>
          <p:nvPr>
            <p:ph type="dt" sz="half" idx="10"/>
          </p:nvPr>
        </p:nvSpPr>
        <p:spPr/>
        <p:txBody>
          <a:bodyPr/>
          <a:lstStyle/>
          <a:p>
            <a:fld id="{5F4E5243-F52A-4D37-9694-EB26C6C31910}" type="datetime1">
              <a:rPr lang="en-US" altLang="zh-CN" smtClean="0"/>
              <a:pPr/>
              <a:t>3/27/2013</a:t>
            </a:fld>
            <a:endParaRPr lang="zh-CN" dirty="0"/>
          </a:p>
        </p:txBody>
      </p:sp>
      <p:sp>
        <p:nvSpPr>
          <p:cNvPr id="5" name="页脚占位符 4"/>
          <p:cNvSpPr>
            <a:spLocks noGrp="1"/>
          </p:cNvSpPr>
          <p:nvPr>
            <p:ph type="ftr" sz="quarter" idx="11"/>
          </p:nvPr>
        </p:nvSpPr>
        <p:spPr/>
        <p:txBody>
          <a:bodyPr/>
          <a:lstStyle/>
          <a:p>
            <a:endParaRPr lang="zh-CN" dirty="0"/>
          </a:p>
        </p:txBody>
      </p:sp>
      <p:sp>
        <p:nvSpPr>
          <p:cNvPr id="6" name="幻灯片编号占位符 5"/>
          <p:cNvSpPr>
            <a:spLocks noGrp="1"/>
          </p:cNvSpPr>
          <p:nvPr>
            <p:ph type="sldNum" sz="quarter" idx="12"/>
          </p:nvPr>
        </p:nvSpPr>
        <p:spPr/>
        <p:txBody>
          <a:bodyPr/>
          <a:lstStyle/>
          <a:p>
            <a:fld id="{4FAB73BC-B049-4115-A692-8D63A059BFB8}" type="slidenum">
              <a:rPr lang="en-US" altLang="zh-CN" smtClean="0"/>
              <a:pPr/>
              <a:t>‹#›</a:t>
            </a:fld>
            <a:endParaRPr lang="zh-CN" dirty="0"/>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274638"/>
            <a:ext cx="2628900" cy="5897562"/>
          </a:xfrm>
        </p:spPr>
        <p:txBody>
          <a:bodyPr vert="eaVert"/>
          <a:lstStyle/>
          <a:p>
            <a:r>
              <a:rPr lang="zh-CN" altLang="en-US" smtClean="0"/>
              <a:t>单击此处编辑母版标题样式</a:t>
            </a:r>
            <a:endParaRPr lang="zh-CN" dirty="0"/>
          </a:p>
        </p:txBody>
      </p:sp>
      <p:sp>
        <p:nvSpPr>
          <p:cNvPr id="3" name="竖排文字占位符 2"/>
          <p:cNvSpPr>
            <a:spLocks noGrp="1"/>
          </p:cNvSpPr>
          <p:nvPr>
            <p:ph type="body" orient="vert" idx="1"/>
          </p:nvPr>
        </p:nvSpPr>
        <p:spPr>
          <a:xfrm>
            <a:off x="838200" y="274638"/>
            <a:ext cx="7734300" cy="5897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zh-CN" dirty="0"/>
          </a:p>
        </p:txBody>
      </p:sp>
      <p:sp>
        <p:nvSpPr>
          <p:cNvPr id="4" name="日期占位符 3"/>
          <p:cNvSpPr>
            <a:spLocks noGrp="1"/>
          </p:cNvSpPr>
          <p:nvPr>
            <p:ph type="dt" sz="half" idx="10"/>
          </p:nvPr>
        </p:nvSpPr>
        <p:spPr/>
        <p:txBody>
          <a:bodyPr/>
          <a:lstStyle/>
          <a:p>
            <a:fld id="{3A77B6E1-634A-48DC-9E8B-D894023267EF}" type="datetime1">
              <a:rPr lang="en-US" altLang="zh-CN" smtClean="0"/>
              <a:pPr/>
              <a:t>3/27/2013</a:t>
            </a:fld>
            <a:endParaRPr lang="zh-CN" dirty="0"/>
          </a:p>
        </p:txBody>
      </p:sp>
      <p:sp>
        <p:nvSpPr>
          <p:cNvPr id="5" name="页脚占位符 4"/>
          <p:cNvSpPr>
            <a:spLocks noGrp="1"/>
          </p:cNvSpPr>
          <p:nvPr>
            <p:ph type="ftr" sz="quarter" idx="11"/>
          </p:nvPr>
        </p:nvSpPr>
        <p:spPr/>
        <p:txBody>
          <a:bodyPr/>
          <a:lstStyle/>
          <a:p>
            <a:endParaRPr lang="zh-CN" dirty="0"/>
          </a:p>
        </p:txBody>
      </p:sp>
      <p:sp>
        <p:nvSpPr>
          <p:cNvPr id="6" name="幻灯片编号占位符 5"/>
          <p:cNvSpPr>
            <a:spLocks noGrp="1"/>
          </p:cNvSpPr>
          <p:nvPr>
            <p:ph type="sldNum" sz="quarter" idx="12"/>
          </p:nvPr>
        </p:nvSpPr>
        <p:spPr/>
        <p:txBody>
          <a:bodyPr/>
          <a:lstStyle/>
          <a:p>
            <a:fld id="{4FAB73BC-B049-4115-A692-8D63A059BFB8}" type="slidenum">
              <a:rPr lang="en-US" altLang="zh-CN" smtClean="0"/>
              <a:pPr/>
              <a:t>‹#›</a:t>
            </a:fld>
            <a:endParaRPr lang="zh-CN" dirty="0"/>
          </a:p>
        </p:txBody>
      </p:sp>
    </p:spTree>
    <p:extLst>
      <p:ext uri="{BB962C8B-B14F-4D97-AF65-F5344CB8AC3E}">
        <p14:creationId xmlns:p14="http://schemas.microsoft.com/office/powerpoint/2010/main" val="1358651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A8224893-DBDA-4BFA-9CE1-4BFE7CD0F8CF}" type="datetime1">
              <a:rPr lang="en-US" altLang="zh-CN" smtClean="0"/>
              <a:pPr/>
              <a:t>3/27/2013</a:t>
            </a:fld>
            <a:endParaRPr lang="zh-CN" dirty="0"/>
          </a:p>
        </p:txBody>
      </p:sp>
      <p:sp>
        <p:nvSpPr>
          <p:cNvPr id="5" name="Footer Placeholder 4"/>
          <p:cNvSpPr>
            <a:spLocks noGrp="1"/>
          </p:cNvSpPr>
          <p:nvPr>
            <p:ph type="ftr" sz="quarter" idx="11"/>
          </p:nvPr>
        </p:nvSpPr>
        <p:spPr/>
        <p:txBody>
          <a:bodyPr/>
          <a:lstStyle/>
          <a:p>
            <a:endParaRPr lang="zh-CN" dirty="0"/>
          </a:p>
        </p:txBody>
      </p:sp>
      <p:sp>
        <p:nvSpPr>
          <p:cNvPr id="6" name="Slide Number Placeholder 5"/>
          <p:cNvSpPr>
            <a:spLocks noGrp="1"/>
          </p:cNvSpPr>
          <p:nvPr>
            <p:ph type="sldNum" sz="quarter" idx="12"/>
          </p:nvPr>
        </p:nvSpPr>
        <p:spPr/>
        <p:txBody>
          <a:bodyPr/>
          <a:lstStyle/>
          <a:p>
            <a:fld id="{4FAB73BC-B049-4115-A692-8D63A059BFB8}" type="slidenum">
              <a:rPr lang="en-US" altLang="zh-CN" smtClean="0"/>
              <a:pPr/>
              <a:t>‹#›</a:t>
            </a:fld>
            <a:endParaRPr lang="zh-CN" dirty="0"/>
          </a:p>
        </p:txBody>
      </p:sp>
    </p:spTree>
    <p:extLst>
      <p:ext uri="{BB962C8B-B14F-4D97-AF65-F5344CB8AC3E}">
        <p14:creationId xmlns:p14="http://schemas.microsoft.com/office/powerpoint/2010/main" val="354574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3"/>
          <p:cNvSpPr>
            <a:spLocks noGrp="1"/>
          </p:cNvSpPr>
          <p:nvPr>
            <p:ph type="dt" sz="half" idx="10"/>
          </p:nvPr>
        </p:nvSpPr>
        <p:spPr/>
        <p:txBody>
          <a:bodyPr/>
          <a:lstStyle/>
          <a:p>
            <a:fld id="{7B2D3E9E-A95C-48F2-B4BF-A71542E0BE9A}" type="datetime1">
              <a:rPr lang="en-US" altLang="zh-CN" smtClean="0"/>
              <a:pPr/>
              <a:t>3/27/2013</a:t>
            </a:fld>
            <a:endParaRPr lang="zh-CN" dirty="0"/>
          </a:p>
        </p:txBody>
      </p:sp>
      <p:sp>
        <p:nvSpPr>
          <p:cNvPr id="5" name="Footer Placeholder 4"/>
          <p:cNvSpPr>
            <a:spLocks noGrp="1"/>
          </p:cNvSpPr>
          <p:nvPr>
            <p:ph type="ftr" sz="quarter" idx="11"/>
          </p:nvPr>
        </p:nvSpPr>
        <p:spPr/>
        <p:txBody>
          <a:bodyPr/>
          <a:lstStyle/>
          <a:p>
            <a:endParaRPr lang="zh-CN" dirty="0"/>
          </a:p>
        </p:txBody>
      </p:sp>
      <p:sp>
        <p:nvSpPr>
          <p:cNvPr id="6" name="Slide Number Placeholder 5"/>
          <p:cNvSpPr>
            <a:spLocks noGrp="1"/>
          </p:cNvSpPr>
          <p:nvPr>
            <p:ph type="sldNum" sz="quarter" idx="12"/>
          </p:nvPr>
        </p:nvSpPr>
        <p:spPr/>
        <p:txBody>
          <a:bodyPr/>
          <a:lstStyle/>
          <a:p>
            <a:fld id="{4FAB73BC-B049-4115-A692-8D63A059BFB8}" type="slidenum">
              <a:rPr lang="en-US" altLang="zh-CN" smtClean="0"/>
              <a:pPr/>
              <a:t>‹#›</a:t>
            </a:fld>
            <a:endParaRPr lang="zh-CN" dirty="0"/>
          </a:p>
        </p:txBody>
      </p:sp>
    </p:spTree>
    <p:extLst>
      <p:ext uri="{BB962C8B-B14F-4D97-AF65-F5344CB8AC3E}">
        <p14:creationId xmlns:p14="http://schemas.microsoft.com/office/powerpoint/2010/main" val="1025955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A50F84E2-2D7A-43CF-AC90-352A289A783A}" type="datetime1">
              <a:rPr lang="en-US" altLang="zh-CN" smtClean="0"/>
              <a:pPr/>
              <a:t>3/27/2013</a:t>
            </a:fld>
            <a:endParaRPr lang="zh-CN" dirty="0"/>
          </a:p>
        </p:txBody>
      </p:sp>
      <p:sp>
        <p:nvSpPr>
          <p:cNvPr id="5" name="Footer Placeholder 4"/>
          <p:cNvSpPr>
            <a:spLocks noGrp="1"/>
          </p:cNvSpPr>
          <p:nvPr>
            <p:ph type="ftr" sz="quarter" idx="11"/>
          </p:nvPr>
        </p:nvSpPr>
        <p:spPr/>
        <p:txBody>
          <a:bodyPr/>
          <a:lstStyle/>
          <a:p>
            <a:endParaRPr lang="zh-CN" dirty="0"/>
          </a:p>
        </p:txBody>
      </p:sp>
      <p:sp>
        <p:nvSpPr>
          <p:cNvPr id="6" name="Slide Number Placeholder 5"/>
          <p:cNvSpPr>
            <a:spLocks noGrp="1"/>
          </p:cNvSpPr>
          <p:nvPr>
            <p:ph type="sldNum" sz="quarter" idx="12"/>
          </p:nvPr>
        </p:nvSpPr>
        <p:spPr/>
        <p:txBody>
          <a:bodyPr/>
          <a:lstStyle/>
          <a:p>
            <a:fld id="{4FAB73BC-B049-4115-A692-8D63A059BFB8}" type="slidenum">
              <a:rPr lang="en-US" altLang="zh-CN" smtClean="0"/>
              <a:pPr/>
              <a:t>‹#›</a:t>
            </a:fld>
            <a:endParaRPr lang="zh-CN" dirty="0"/>
          </a:p>
        </p:txBody>
      </p:sp>
    </p:spTree>
    <p:extLst>
      <p:ext uri="{BB962C8B-B14F-4D97-AF65-F5344CB8AC3E}">
        <p14:creationId xmlns:p14="http://schemas.microsoft.com/office/powerpoint/2010/main" val="1643876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F12952B5-7A2F-4CC8-B7CE-9234E21C2837}" type="datetime1">
              <a:rPr lang="en-US" altLang="zh-CN" smtClean="0"/>
              <a:pPr/>
              <a:t>3/27/2013</a:t>
            </a:fld>
            <a:endParaRPr lang="zh-CN" dirty="0"/>
          </a:p>
        </p:txBody>
      </p:sp>
      <p:sp>
        <p:nvSpPr>
          <p:cNvPr id="6" name="Footer Placeholder 5"/>
          <p:cNvSpPr>
            <a:spLocks noGrp="1"/>
          </p:cNvSpPr>
          <p:nvPr>
            <p:ph type="ftr" sz="quarter" idx="11"/>
          </p:nvPr>
        </p:nvSpPr>
        <p:spPr/>
        <p:txBody>
          <a:bodyPr/>
          <a:lstStyle/>
          <a:p>
            <a:endParaRPr lang="zh-CN" dirty="0"/>
          </a:p>
        </p:txBody>
      </p:sp>
      <p:sp>
        <p:nvSpPr>
          <p:cNvPr id="7" name="Slide Number Placeholder 6"/>
          <p:cNvSpPr>
            <a:spLocks noGrp="1"/>
          </p:cNvSpPr>
          <p:nvPr>
            <p:ph type="sldNum" sz="quarter" idx="12"/>
          </p:nvPr>
        </p:nvSpPr>
        <p:spPr/>
        <p:txBody>
          <a:bodyPr/>
          <a:lstStyle/>
          <a:p>
            <a:fld id="{4FAB73BC-B049-4115-A692-8D63A059BFB8}" type="slidenum">
              <a:rPr lang="en-US" altLang="zh-CN" smtClean="0"/>
              <a:pPr/>
              <a:t>‹#›</a:t>
            </a:fld>
            <a:endParaRPr lang="zh-CN" dirty="0"/>
          </a:p>
        </p:txBody>
      </p:sp>
    </p:spTree>
    <p:extLst>
      <p:ext uri="{BB962C8B-B14F-4D97-AF65-F5344CB8AC3E}">
        <p14:creationId xmlns:p14="http://schemas.microsoft.com/office/powerpoint/2010/main" val="1075748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E1DA07A-9201-4B4B-BAF2-015AFA30F520}" type="datetime1">
              <a:rPr lang="en-US" altLang="zh-CN" smtClean="0"/>
              <a:pPr/>
              <a:t>3/27/2013</a:t>
            </a:fld>
            <a:endParaRPr lang="zh-CN" dirty="0"/>
          </a:p>
        </p:txBody>
      </p:sp>
      <p:sp>
        <p:nvSpPr>
          <p:cNvPr id="8" name="Footer Placeholder 7"/>
          <p:cNvSpPr>
            <a:spLocks noGrp="1"/>
          </p:cNvSpPr>
          <p:nvPr>
            <p:ph type="ftr" sz="quarter" idx="11"/>
          </p:nvPr>
        </p:nvSpPr>
        <p:spPr/>
        <p:txBody>
          <a:bodyPr/>
          <a:lstStyle/>
          <a:p>
            <a:endParaRPr lang="zh-CN" dirty="0"/>
          </a:p>
        </p:txBody>
      </p:sp>
      <p:sp>
        <p:nvSpPr>
          <p:cNvPr id="9" name="Slide Number Placeholder 8"/>
          <p:cNvSpPr>
            <a:spLocks noGrp="1"/>
          </p:cNvSpPr>
          <p:nvPr>
            <p:ph type="sldNum" sz="quarter" idx="12"/>
          </p:nvPr>
        </p:nvSpPr>
        <p:spPr/>
        <p:txBody>
          <a:bodyPr/>
          <a:lstStyle/>
          <a:p>
            <a:fld id="{4FAB73BC-B049-4115-A692-8D63A059BFB8}" type="slidenum">
              <a:rPr lang="en-US" altLang="zh-CN" smtClean="0"/>
              <a:pPr/>
              <a:t>‹#›</a:t>
            </a:fld>
            <a:endParaRPr lang="zh-CN" dirty="0"/>
          </a:p>
        </p:txBody>
      </p:sp>
    </p:spTree>
    <p:extLst>
      <p:ext uri="{BB962C8B-B14F-4D97-AF65-F5344CB8AC3E}">
        <p14:creationId xmlns:p14="http://schemas.microsoft.com/office/powerpoint/2010/main" val="38286169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7" name="Date Placeholder 2"/>
          <p:cNvSpPr>
            <a:spLocks noGrp="1"/>
          </p:cNvSpPr>
          <p:nvPr>
            <p:ph type="dt" sz="half" idx="10"/>
          </p:nvPr>
        </p:nvSpPr>
        <p:spPr/>
        <p:txBody>
          <a:bodyPr/>
          <a:lstStyle/>
          <a:p>
            <a:fld id="{73D7E00A-486F-4252-8B1D-E32645521F49}" type="datetime1">
              <a:rPr lang="en-US" altLang="zh-CN" smtClean="0"/>
              <a:pPr/>
              <a:t>3/27/2013</a:t>
            </a:fld>
            <a:endParaRPr lang="zh-CN" dirty="0"/>
          </a:p>
        </p:txBody>
      </p:sp>
      <p:sp>
        <p:nvSpPr>
          <p:cNvPr id="5" name="Footer Placeholder 3"/>
          <p:cNvSpPr>
            <a:spLocks noGrp="1"/>
          </p:cNvSpPr>
          <p:nvPr>
            <p:ph type="ftr" sz="quarter" idx="11"/>
          </p:nvPr>
        </p:nvSpPr>
        <p:spPr/>
        <p:txBody>
          <a:bodyPr/>
          <a:lstStyle/>
          <a:p>
            <a:endParaRPr lang="zh-CN" dirty="0"/>
          </a:p>
        </p:txBody>
      </p:sp>
      <p:sp>
        <p:nvSpPr>
          <p:cNvPr id="6" name="Slide Number Placeholder 4"/>
          <p:cNvSpPr>
            <a:spLocks noGrp="1"/>
          </p:cNvSpPr>
          <p:nvPr>
            <p:ph type="sldNum" sz="quarter" idx="12"/>
          </p:nvPr>
        </p:nvSpPr>
        <p:spPr/>
        <p:txBody>
          <a:bodyPr/>
          <a:lstStyle/>
          <a:p>
            <a:fld id="{4FAB73BC-B049-4115-A692-8D63A059BFB8}" type="slidenum">
              <a:rPr lang="en-US" altLang="zh-CN" smtClean="0"/>
              <a:pPr/>
              <a:t>‹#›</a:t>
            </a:fld>
            <a:endParaRPr lang="zh-CN" dirty="0"/>
          </a:p>
        </p:txBody>
      </p:sp>
    </p:spTree>
    <p:extLst>
      <p:ext uri="{BB962C8B-B14F-4D97-AF65-F5344CB8AC3E}">
        <p14:creationId xmlns:p14="http://schemas.microsoft.com/office/powerpoint/2010/main" val="41107539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DDF5F92-E675-4B36-9A60-69A962A68675}" type="datetime1">
              <a:rPr lang="en-US" altLang="zh-CN" smtClean="0"/>
              <a:pPr/>
              <a:t>3/27/2013</a:t>
            </a:fld>
            <a:endParaRPr lang="zh-CN" dirty="0"/>
          </a:p>
        </p:txBody>
      </p:sp>
      <p:sp>
        <p:nvSpPr>
          <p:cNvPr id="5" name="Footer Placeholder 2"/>
          <p:cNvSpPr>
            <a:spLocks noGrp="1"/>
          </p:cNvSpPr>
          <p:nvPr>
            <p:ph type="ftr" sz="quarter" idx="11"/>
          </p:nvPr>
        </p:nvSpPr>
        <p:spPr/>
        <p:txBody>
          <a:bodyPr/>
          <a:lstStyle/>
          <a:p>
            <a:endParaRPr lang="zh-CN" dirty="0"/>
          </a:p>
        </p:txBody>
      </p:sp>
      <p:sp>
        <p:nvSpPr>
          <p:cNvPr id="6" name="Slide Number Placeholder 3"/>
          <p:cNvSpPr>
            <a:spLocks noGrp="1"/>
          </p:cNvSpPr>
          <p:nvPr>
            <p:ph type="sldNum" sz="quarter" idx="12"/>
          </p:nvPr>
        </p:nvSpPr>
        <p:spPr/>
        <p:txBody>
          <a:bodyPr/>
          <a:lstStyle/>
          <a:p>
            <a:fld id="{4FAB73BC-B049-4115-A692-8D63A059BFB8}" type="slidenum">
              <a:rPr lang="en-US" altLang="zh-CN" smtClean="0"/>
              <a:pPr/>
              <a:t>‹#›</a:t>
            </a:fld>
            <a:endParaRPr lang="zh-CN" dirty="0"/>
          </a:p>
        </p:txBody>
      </p:sp>
    </p:spTree>
    <p:extLst>
      <p:ext uri="{BB962C8B-B14F-4D97-AF65-F5344CB8AC3E}">
        <p14:creationId xmlns:p14="http://schemas.microsoft.com/office/powerpoint/2010/main" val="282509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7" name="Date Placeholder 4"/>
          <p:cNvSpPr>
            <a:spLocks noGrp="1"/>
          </p:cNvSpPr>
          <p:nvPr>
            <p:ph type="dt" sz="half" idx="10"/>
          </p:nvPr>
        </p:nvSpPr>
        <p:spPr/>
        <p:txBody>
          <a:bodyPr/>
          <a:lstStyle/>
          <a:p>
            <a:fld id="{AF6E2C9B-5FA2-460D-9BE7-B0812FC2A6FF}" type="datetime1">
              <a:rPr lang="en-US" altLang="zh-CN" smtClean="0"/>
              <a:pPr/>
              <a:t>3/27/2013</a:t>
            </a:fld>
            <a:endParaRPr lang="zh-CN" dirty="0"/>
          </a:p>
        </p:txBody>
      </p:sp>
      <p:sp>
        <p:nvSpPr>
          <p:cNvPr id="5" name="Footer Placeholder 5"/>
          <p:cNvSpPr>
            <a:spLocks noGrp="1"/>
          </p:cNvSpPr>
          <p:nvPr>
            <p:ph type="ftr" sz="quarter" idx="11"/>
          </p:nvPr>
        </p:nvSpPr>
        <p:spPr/>
        <p:txBody>
          <a:bodyPr/>
          <a:lstStyle/>
          <a:p>
            <a:endParaRPr lang="zh-CN" dirty="0"/>
          </a:p>
        </p:txBody>
      </p:sp>
      <p:sp>
        <p:nvSpPr>
          <p:cNvPr id="6" name="Slide Number Placeholder 6"/>
          <p:cNvSpPr>
            <a:spLocks noGrp="1"/>
          </p:cNvSpPr>
          <p:nvPr>
            <p:ph type="sldNum" sz="quarter" idx="12"/>
          </p:nvPr>
        </p:nvSpPr>
        <p:spPr/>
        <p:txBody>
          <a:bodyPr/>
          <a:lstStyle/>
          <a:p>
            <a:fld id="{4FAB73BC-B049-4115-A692-8D63A059BFB8}" type="slidenum">
              <a:rPr lang="en-US" altLang="zh-CN" smtClean="0"/>
              <a:pPr/>
              <a:t>‹#›</a:t>
            </a:fld>
            <a:endParaRPr lang="zh-CN" dirty="0"/>
          </a:p>
        </p:txBody>
      </p:sp>
    </p:spTree>
    <p:extLst>
      <p:ext uri="{BB962C8B-B14F-4D97-AF65-F5344CB8AC3E}">
        <p14:creationId xmlns:p14="http://schemas.microsoft.com/office/powerpoint/2010/main" val="4237804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zh-CN" dirty="0"/>
          </a:p>
        </p:txBody>
      </p:sp>
      <p:sp>
        <p:nvSpPr>
          <p:cNvPr id="4" name="日期占位符 3"/>
          <p:cNvSpPr>
            <a:spLocks noGrp="1"/>
          </p:cNvSpPr>
          <p:nvPr>
            <p:ph type="dt" sz="half" idx="10"/>
          </p:nvPr>
        </p:nvSpPr>
        <p:spPr/>
        <p:txBody>
          <a:bodyPr/>
          <a:lstStyle/>
          <a:p>
            <a:fld id="{7B2D3E9E-A95C-48F2-B4BF-A71542E0BE9A}" type="datetime1">
              <a:rPr lang="en-US" altLang="zh-CN" smtClean="0"/>
              <a:pPr/>
              <a:t>3/27/2013</a:t>
            </a:fld>
            <a:endParaRPr lang="zh-CN" dirty="0"/>
          </a:p>
        </p:txBody>
      </p:sp>
      <p:sp>
        <p:nvSpPr>
          <p:cNvPr id="5" name="页脚占位符 4"/>
          <p:cNvSpPr>
            <a:spLocks noGrp="1"/>
          </p:cNvSpPr>
          <p:nvPr>
            <p:ph type="ftr" sz="quarter" idx="11"/>
          </p:nvPr>
        </p:nvSpPr>
        <p:spPr/>
        <p:txBody>
          <a:bodyPr/>
          <a:lstStyle/>
          <a:p>
            <a:endParaRPr lang="zh-CN" dirty="0"/>
          </a:p>
        </p:txBody>
      </p:sp>
      <p:sp>
        <p:nvSpPr>
          <p:cNvPr id="6" name="幻灯片编号占位符 5"/>
          <p:cNvSpPr>
            <a:spLocks noGrp="1"/>
          </p:cNvSpPr>
          <p:nvPr>
            <p:ph type="sldNum" sz="quarter" idx="12"/>
          </p:nvPr>
        </p:nvSpPr>
        <p:spPr/>
        <p:txBody>
          <a:bodyPr/>
          <a:lstStyle/>
          <a:p>
            <a:fld id="{4FAB73BC-B049-4115-A692-8D63A059BFB8}" type="slidenum">
              <a:rPr lang="en-US" altLang="zh-CN" smtClean="0"/>
              <a:pPr/>
              <a:t>‹#›</a:t>
            </a:fld>
            <a:endParaRPr lang="zh-CN" dirty="0"/>
          </a:p>
        </p:txBody>
      </p:sp>
    </p:spTree>
    <p:extLst>
      <p:ext uri="{BB962C8B-B14F-4D97-AF65-F5344CB8AC3E}">
        <p14:creationId xmlns:p14="http://schemas.microsoft.com/office/powerpoint/2010/main" val="34050823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D374940-A916-4C8B-9648-02A2D3898F9E}" type="datetime1">
              <a:rPr lang="en-US" altLang="zh-CN" smtClean="0"/>
              <a:pPr/>
              <a:t>3/27/2013</a:t>
            </a:fld>
            <a:endParaRPr lang="zh-CN" dirty="0"/>
          </a:p>
        </p:txBody>
      </p:sp>
      <p:sp>
        <p:nvSpPr>
          <p:cNvPr id="6" name="Footer Placeholder 5"/>
          <p:cNvSpPr>
            <a:spLocks noGrp="1"/>
          </p:cNvSpPr>
          <p:nvPr>
            <p:ph type="ftr" sz="quarter" idx="11"/>
          </p:nvPr>
        </p:nvSpPr>
        <p:spPr/>
        <p:txBody>
          <a:bodyPr/>
          <a:lstStyle/>
          <a:p>
            <a:endParaRPr lang="zh-CN" dirty="0"/>
          </a:p>
        </p:txBody>
      </p:sp>
      <p:sp>
        <p:nvSpPr>
          <p:cNvPr id="7" name="Slide Number Placeholder 6"/>
          <p:cNvSpPr>
            <a:spLocks noGrp="1"/>
          </p:cNvSpPr>
          <p:nvPr>
            <p:ph type="sldNum" sz="quarter" idx="12"/>
          </p:nvPr>
        </p:nvSpPr>
        <p:spPr/>
        <p:txBody>
          <a:bodyPr/>
          <a:lstStyle/>
          <a:p>
            <a:fld id="{4FAB73BC-B049-4115-A692-8D63A059BFB8}" type="slidenum">
              <a:rPr lang="en-US" altLang="zh-CN" smtClean="0"/>
              <a:pPr/>
              <a:t>‹#›</a:t>
            </a:fld>
            <a:endParaRPr lang="zh-CN" dirty="0"/>
          </a:p>
        </p:txBody>
      </p:sp>
    </p:spTree>
    <p:extLst>
      <p:ext uri="{BB962C8B-B14F-4D97-AF65-F5344CB8AC3E}">
        <p14:creationId xmlns:p14="http://schemas.microsoft.com/office/powerpoint/2010/main" val="10214794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586B75A-687E-405C-8A0B-8D00578BA2C3}" type="datetime1">
              <a:rPr lang="en-US" altLang="zh-CN" smtClean="0"/>
              <a:pPr/>
              <a:t>3/27/2013</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4FAB73BC-B049-4115-A692-8D63A059BFB8}" type="slidenum">
              <a:rPr lang="en-US" altLang="zh-CN" smtClean="0"/>
              <a:pPr/>
              <a:t>‹#›</a:t>
            </a:fld>
            <a:endParaRPr lang="en-US" dirty="0"/>
          </a:p>
        </p:txBody>
      </p:sp>
    </p:spTree>
    <p:extLst>
      <p:ext uri="{BB962C8B-B14F-4D97-AF65-F5344CB8AC3E}">
        <p14:creationId xmlns:p14="http://schemas.microsoft.com/office/powerpoint/2010/main" val="88439373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zh-CN" altLang="en-US" smtClean="0"/>
              <a:t>单击此处编辑母版标题样式</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5586B75A-687E-405C-8A0B-8D00578BA2C3}" type="datetime1">
              <a:rPr lang="en-US" altLang="zh-CN" smtClean="0"/>
              <a:pPr/>
              <a:t>3/27/2013</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FAB73BC-B049-4115-A692-8D63A059BFB8}" type="slidenum">
              <a:rPr lang="en-US" altLang="zh-CN" smtClean="0"/>
              <a:pPr/>
              <a:t>‹#›</a:t>
            </a:fld>
            <a:endParaRPr lang="en-US" dirty="0"/>
          </a:p>
        </p:txBody>
      </p:sp>
    </p:spTree>
    <p:extLst>
      <p:ext uri="{BB962C8B-B14F-4D97-AF65-F5344CB8AC3E}">
        <p14:creationId xmlns:p14="http://schemas.microsoft.com/office/powerpoint/2010/main" val="3984041392"/>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zh-CN" altLang="en-US" smtClean="0"/>
              <a:t>单击此处编辑母版标题样式</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zh-CN" altLang="en-US" smtClean="0"/>
              <a:t>单击此处编辑母版文本样式</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5586B75A-687E-405C-8A0B-8D00578BA2C3}" type="datetime1">
              <a:rPr lang="en-US" altLang="zh-CN" smtClean="0"/>
              <a:pPr/>
              <a:t>3/27/2013</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FAB73BC-B049-4115-A692-8D63A059BFB8}" type="slidenum">
              <a:rPr lang="en-US" altLang="zh-CN"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816963433"/>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5586B75A-687E-405C-8A0B-8D00578BA2C3}" type="datetime1">
              <a:rPr lang="en-US" altLang="zh-CN" smtClean="0"/>
              <a:pPr/>
              <a:t>3/27/2013</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FAB73BC-B049-4115-A692-8D63A059BFB8}" type="slidenum">
              <a:rPr lang="en-US" altLang="zh-CN" smtClean="0"/>
              <a:pPr/>
              <a:t>‹#›</a:t>
            </a:fld>
            <a:endParaRPr lang="en-US" dirty="0"/>
          </a:p>
        </p:txBody>
      </p:sp>
    </p:spTree>
    <p:extLst>
      <p:ext uri="{BB962C8B-B14F-4D97-AF65-F5344CB8AC3E}">
        <p14:creationId xmlns:p14="http://schemas.microsoft.com/office/powerpoint/2010/main" val="3067164384"/>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586B75A-687E-405C-8A0B-8D00578BA2C3}" type="datetime1">
              <a:rPr lang="en-US" altLang="zh-CN" smtClean="0"/>
              <a:pPr/>
              <a:t>3/27/2013</a:t>
            </a:fld>
            <a:endParaRPr lang="zh-CN" altLang="en-US" dirty="0"/>
          </a:p>
        </p:txBody>
      </p:sp>
      <p:sp>
        <p:nvSpPr>
          <p:cNvPr id="4"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FAB73BC-B049-4115-A692-8D63A059BFB8}" type="slidenum">
              <a:rPr lang="en-US" altLang="zh-CN" smtClean="0"/>
              <a:pPr/>
              <a:t>‹#›</a:t>
            </a:fld>
            <a:endParaRPr lang="en-US" dirty="0"/>
          </a:p>
        </p:txBody>
      </p:sp>
    </p:spTree>
    <p:extLst>
      <p:ext uri="{BB962C8B-B14F-4D97-AF65-F5344CB8AC3E}">
        <p14:creationId xmlns:p14="http://schemas.microsoft.com/office/powerpoint/2010/main" val="4224528293"/>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586B75A-687E-405C-8A0B-8D00578BA2C3}" type="datetime1">
              <a:rPr lang="en-US" altLang="zh-CN" smtClean="0"/>
              <a:pPr/>
              <a:t>3/27/2013</a:t>
            </a:fld>
            <a:endParaRPr lang="zh-CN" altLang="en-US" dirty="0"/>
          </a:p>
        </p:txBody>
      </p:sp>
      <p:sp>
        <p:nvSpPr>
          <p:cNvPr id="4"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FAB73BC-B049-4115-A692-8D63A059BFB8}" type="slidenum">
              <a:rPr lang="en-US" altLang="zh-CN" smtClean="0"/>
              <a:pPr/>
              <a:t>‹#›</a:t>
            </a:fld>
            <a:endParaRPr lang="en-US" dirty="0"/>
          </a:p>
        </p:txBody>
      </p:sp>
    </p:spTree>
    <p:extLst>
      <p:ext uri="{BB962C8B-B14F-4D97-AF65-F5344CB8AC3E}">
        <p14:creationId xmlns:p14="http://schemas.microsoft.com/office/powerpoint/2010/main" val="2090889266"/>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F4E5243-F52A-4D37-9694-EB26C6C31910}" type="datetime1">
              <a:rPr lang="en-US" altLang="zh-CN" smtClean="0"/>
              <a:pPr/>
              <a:t>3/27/2013</a:t>
            </a:fld>
            <a:endParaRPr lang="zh-CN" dirty="0"/>
          </a:p>
        </p:txBody>
      </p:sp>
      <p:sp>
        <p:nvSpPr>
          <p:cNvPr id="5" name="Footer Placeholder 4"/>
          <p:cNvSpPr>
            <a:spLocks noGrp="1"/>
          </p:cNvSpPr>
          <p:nvPr>
            <p:ph type="ftr" sz="quarter" idx="11"/>
          </p:nvPr>
        </p:nvSpPr>
        <p:spPr/>
        <p:txBody>
          <a:bodyPr/>
          <a:lstStyle/>
          <a:p>
            <a:endParaRPr lang="zh-CN" dirty="0"/>
          </a:p>
        </p:txBody>
      </p:sp>
      <p:sp>
        <p:nvSpPr>
          <p:cNvPr id="6" name="Slide Number Placeholder 5"/>
          <p:cNvSpPr>
            <a:spLocks noGrp="1"/>
          </p:cNvSpPr>
          <p:nvPr>
            <p:ph type="sldNum" sz="quarter" idx="12"/>
          </p:nvPr>
        </p:nvSpPr>
        <p:spPr/>
        <p:txBody>
          <a:bodyPr/>
          <a:lstStyle/>
          <a:p>
            <a:fld id="{4FAB73BC-B049-4115-A692-8D63A059BFB8}" type="slidenum">
              <a:rPr lang="en-US" altLang="zh-CN" smtClean="0"/>
              <a:pPr/>
              <a:t>‹#›</a:t>
            </a:fld>
            <a:endParaRPr lang="zh-CN" dirty="0"/>
          </a:p>
        </p:txBody>
      </p:sp>
    </p:spTree>
    <p:extLst>
      <p:ext uri="{BB962C8B-B14F-4D97-AF65-F5344CB8AC3E}">
        <p14:creationId xmlns:p14="http://schemas.microsoft.com/office/powerpoint/2010/main" val="18466234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586B75A-687E-405C-8A0B-8D00578BA2C3}" type="datetime1">
              <a:rPr lang="en-US" altLang="zh-CN" smtClean="0"/>
              <a:pPr/>
              <a:t>3/27/2013</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FAB73BC-B049-4115-A692-8D63A059BFB8}" type="slidenum">
              <a:rPr lang="en-US" altLang="zh-CN" smtClean="0"/>
              <a:pPr/>
              <a:t>‹#›</a:t>
            </a:fld>
            <a:endParaRPr lang="en-US" dirty="0"/>
          </a:p>
        </p:txBody>
      </p:sp>
    </p:spTree>
    <p:extLst>
      <p:ext uri="{BB962C8B-B14F-4D97-AF65-F5344CB8AC3E}">
        <p14:creationId xmlns:p14="http://schemas.microsoft.com/office/powerpoint/2010/main" val="35353730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12423"/>
            <a:ext cx="10515600" cy="2851208"/>
          </a:xfrm>
        </p:spPr>
        <p:txBody>
          <a:bodyPr anchor="b">
            <a:normAutofit/>
          </a:bodyPr>
          <a:lstStyle>
            <a:lvl1pPr latinLnBrk="0">
              <a:defRPr lang="zh-CN" sz="6000" b="0"/>
            </a:lvl1pPr>
          </a:lstStyle>
          <a:p>
            <a:r>
              <a:rPr lang="zh-CN" altLang="en-US" smtClean="0"/>
              <a:t>单击此处编辑母版标题样式</a:t>
            </a:r>
            <a:endParaRPr lang="zh-CN" dirty="0"/>
          </a:p>
        </p:txBody>
      </p:sp>
      <p:sp>
        <p:nvSpPr>
          <p:cNvPr id="3" name="文本占位符 2"/>
          <p:cNvSpPr>
            <a:spLocks noGrp="1"/>
          </p:cNvSpPr>
          <p:nvPr>
            <p:ph type="body" idx="1"/>
          </p:nvPr>
        </p:nvSpPr>
        <p:spPr>
          <a:xfrm>
            <a:off x="831850" y="4552633"/>
            <a:ext cx="10515600" cy="1500187"/>
          </a:xfrm>
        </p:spPr>
        <p:txBody>
          <a:bodyPr anchor="t">
            <a:normAutofit/>
          </a:bodyPr>
          <a:lstStyle>
            <a:lvl1pPr marL="0" indent="0" latinLnBrk="0">
              <a:buNone/>
              <a:defRPr lang="zh-CN" sz="2400">
                <a:solidFill>
                  <a:schemeClr val="tx1">
                    <a:lumMod val="75000"/>
                    <a:lumOff val="25000"/>
                  </a:schemeClr>
                </a:solidFill>
              </a:defRPr>
            </a:lvl1pPr>
            <a:lvl2pPr marL="457200" indent="0" latinLnBrk="0">
              <a:buNone/>
              <a:defRPr lang="zh-CN" sz="1800">
                <a:solidFill>
                  <a:schemeClr val="tx1">
                    <a:tint val="75000"/>
                  </a:schemeClr>
                </a:solidFill>
              </a:defRPr>
            </a:lvl2pPr>
            <a:lvl3pPr marL="914400" indent="0" latinLnBrk="0">
              <a:buNone/>
              <a:defRPr lang="zh-CN" sz="1600">
                <a:solidFill>
                  <a:schemeClr val="tx1">
                    <a:tint val="75000"/>
                  </a:schemeClr>
                </a:solidFill>
              </a:defRPr>
            </a:lvl3pPr>
            <a:lvl4pPr marL="1371600" indent="0" latinLnBrk="0">
              <a:buNone/>
              <a:defRPr lang="zh-CN" sz="1400">
                <a:solidFill>
                  <a:schemeClr val="tx1">
                    <a:tint val="75000"/>
                  </a:schemeClr>
                </a:solidFill>
              </a:defRPr>
            </a:lvl4pPr>
            <a:lvl5pPr marL="1828800" indent="0" latinLnBrk="0">
              <a:buNone/>
              <a:defRPr lang="zh-CN" sz="1400">
                <a:solidFill>
                  <a:schemeClr val="tx1">
                    <a:tint val="75000"/>
                  </a:schemeClr>
                </a:solidFill>
              </a:defRPr>
            </a:lvl5pPr>
            <a:lvl6pPr marL="2286000" indent="0" latinLnBrk="0">
              <a:buNone/>
              <a:defRPr lang="zh-CN" sz="1400">
                <a:solidFill>
                  <a:schemeClr val="tx1">
                    <a:tint val="75000"/>
                  </a:schemeClr>
                </a:solidFill>
              </a:defRPr>
            </a:lvl6pPr>
            <a:lvl7pPr marL="2743200" indent="0" latinLnBrk="0">
              <a:buNone/>
              <a:defRPr lang="zh-CN" sz="1400">
                <a:solidFill>
                  <a:schemeClr val="tx1">
                    <a:tint val="75000"/>
                  </a:schemeClr>
                </a:solidFill>
              </a:defRPr>
            </a:lvl7pPr>
            <a:lvl8pPr marL="3200400" indent="0" latinLnBrk="0">
              <a:buNone/>
              <a:defRPr lang="zh-CN" sz="1400">
                <a:solidFill>
                  <a:schemeClr val="tx1">
                    <a:tint val="75000"/>
                  </a:schemeClr>
                </a:solidFill>
              </a:defRPr>
            </a:lvl8pPr>
            <a:lvl9pPr marL="3657600" indent="0" latinLnBrk="0">
              <a:buNone/>
              <a:defRPr lang="zh-CN"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A50F84E2-2D7A-43CF-AC90-352A289A783A}" type="datetime1">
              <a:rPr lang="en-US" altLang="zh-CN" smtClean="0"/>
              <a:pPr/>
              <a:t>3/27/2013</a:t>
            </a:fld>
            <a:endParaRPr lang="zh-CN" dirty="0"/>
          </a:p>
        </p:txBody>
      </p:sp>
      <p:sp>
        <p:nvSpPr>
          <p:cNvPr id="5" name="页脚占位符 4"/>
          <p:cNvSpPr>
            <a:spLocks noGrp="1"/>
          </p:cNvSpPr>
          <p:nvPr>
            <p:ph type="ftr" sz="quarter" idx="11"/>
          </p:nvPr>
        </p:nvSpPr>
        <p:spPr/>
        <p:txBody>
          <a:bodyPr/>
          <a:lstStyle/>
          <a:p>
            <a:endParaRPr lang="zh-CN" dirty="0"/>
          </a:p>
        </p:txBody>
      </p:sp>
      <p:sp>
        <p:nvSpPr>
          <p:cNvPr id="6" name="幻灯片编号占位符 5"/>
          <p:cNvSpPr>
            <a:spLocks noGrp="1"/>
          </p:cNvSpPr>
          <p:nvPr>
            <p:ph type="sldNum" sz="quarter" idx="12"/>
          </p:nvPr>
        </p:nvSpPr>
        <p:spPr/>
        <p:txBody>
          <a:bodyPr/>
          <a:lstStyle/>
          <a:p>
            <a:fld id="{4FAB73BC-B049-4115-A692-8D63A059BFB8}" type="slidenum">
              <a:rPr lang="en-US" altLang="zh-CN" smtClean="0"/>
              <a:pPr/>
              <a:t>‹#›</a:t>
            </a:fld>
            <a:endParaRPr lang="zh-CN"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dirty="0"/>
          </a:p>
        </p:txBody>
      </p:sp>
      <p:sp>
        <p:nvSpPr>
          <p:cNvPr id="3" name="内容占位符 2"/>
          <p:cNvSpPr>
            <a:spLocks noGrp="1"/>
          </p:cNvSpPr>
          <p:nvPr>
            <p:ph sz="half" idx="1"/>
          </p:nvPr>
        </p:nvSpPr>
        <p:spPr>
          <a:xfrm>
            <a:off x="838200" y="1828800"/>
            <a:ext cx="5181600" cy="4351337"/>
          </a:xfrm>
        </p:spPr>
        <p:txBody>
          <a:bodyPr/>
          <a:lstStyle>
            <a:lvl1pPr latinLnBrk="0">
              <a:defRPr lang="zh-CN" sz="2400"/>
            </a:lvl1pPr>
            <a:lvl2pPr latinLnBrk="0">
              <a:defRPr lang="zh-CN" sz="2000"/>
            </a:lvl2pPr>
            <a:lvl3pPr latinLnBrk="0">
              <a:defRPr lang="zh-CN" sz="1800"/>
            </a:lvl3pPr>
            <a:lvl4pPr latinLnBrk="0">
              <a:defRPr lang="zh-CN" sz="1600"/>
            </a:lvl4pPr>
            <a:lvl5pPr latinLnBrk="0">
              <a:defRPr lang="zh-CN" sz="1600"/>
            </a:lvl5pPr>
            <a:lvl6pPr latinLnBrk="0">
              <a:defRPr lang="zh-CN" sz="1800"/>
            </a:lvl6pPr>
            <a:lvl7pPr latinLnBrk="0">
              <a:defRPr lang="zh-CN" sz="1800"/>
            </a:lvl7pPr>
            <a:lvl8pPr latinLnBrk="0">
              <a:defRPr lang="zh-CN" sz="1800"/>
            </a:lvl8pPr>
            <a:lvl9pPr latinLnBrk="0">
              <a:defRPr lang="zh-CN"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zh-CN" dirty="0"/>
          </a:p>
        </p:txBody>
      </p:sp>
      <p:sp>
        <p:nvSpPr>
          <p:cNvPr id="4" name="内容占位符 3"/>
          <p:cNvSpPr>
            <a:spLocks noGrp="1"/>
          </p:cNvSpPr>
          <p:nvPr>
            <p:ph sz="half" idx="2"/>
          </p:nvPr>
        </p:nvSpPr>
        <p:spPr>
          <a:xfrm>
            <a:off x="6172200" y="1828800"/>
            <a:ext cx="5181600" cy="4351337"/>
          </a:xfrm>
        </p:spPr>
        <p:txBody>
          <a:bodyPr/>
          <a:lstStyle>
            <a:lvl1pPr latinLnBrk="0">
              <a:defRPr lang="zh-CN" sz="2400"/>
            </a:lvl1pPr>
            <a:lvl2pPr latinLnBrk="0">
              <a:defRPr lang="zh-CN" sz="2000"/>
            </a:lvl2pPr>
            <a:lvl3pPr latinLnBrk="0">
              <a:defRPr lang="zh-CN" sz="1800"/>
            </a:lvl3pPr>
            <a:lvl4pPr latinLnBrk="0">
              <a:defRPr lang="zh-CN" sz="1600"/>
            </a:lvl4pPr>
            <a:lvl5pPr latinLnBrk="0">
              <a:defRPr lang="zh-CN" sz="1600"/>
            </a:lvl5pPr>
            <a:lvl6pPr latinLnBrk="0">
              <a:defRPr lang="zh-CN" sz="1800"/>
            </a:lvl6pPr>
            <a:lvl7pPr latinLnBrk="0">
              <a:defRPr lang="zh-CN" sz="1800"/>
            </a:lvl7pPr>
            <a:lvl8pPr latinLnBrk="0">
              <a:defRPr lang="zh-CN" sz="1800"/>
            </a:lvl8pPr>
            <a:lvl9pPr latinLnBrk="0">
              <a:defRPr lang="zh-CN"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zh-CN" dirty="0"/>
          </a:p>
        </p:txBody>
      </p:sp>
      <p:sp>
        <p:nvSpPr>
          <p:cNvPr id="5" name="日期占位符 4"/>
          <p:cNvSpPr>
            <a:spLocks noGrp="1"/>
          </p:cNvSpPr>
          <p:nvPr>
            <p:ph type="dt" sz="half" idx="10"/>
          </p:nvPr>
        </p:nvSpPr>
        <p:spPr/>
        <p:txBody>
          <a:bodyPr/>
          <a:lstStyle/>
          <a:p>
            <a:fld id="{F12952B5-7A2F-4CC8-B7CE-9234E21C2837}" type="datetime1">
              <a:rPr lang="en-US" altLang="zh-CN" smtClean="0"/>
              <a:pPr/>
              <a:t>3/27/2013</a:t>
            </a:fld>
            <a:endParaRPr lang="zh-CN" dirty="0"/>
          </a:p>
        </p:txBody>
      </p:sp>
      <p:sp>
        <p:nvSpPr>
          <p:cNvPr id="6" name="页脚占位符 5"/>
          <p:cNvSpPr>
            <a:spLocks noGrp="1"/>
          </p:cNvSpPr>
          <p:nvPr>
            <p:ph type="ftr" sz="quarter" idx="11"/>
          </p:nvPr>
        </p:nvSpPr>
        <p:spPr/>
        <p:txBody>
          <a:bodyPr/>
          <a:lstStyle/>
          <a:p>
            <a:endParaRPr lang="zh-CN" dirty="0"/>
          </a:p>
        </p:txBody>
      </p:sp>
      <p:sp>
        <p:nvSpPr>
          <p:cNvPr id="7" name="幻灯片编号占位符 6"/>
          <p:cNvSpPr>
            <a:spLocks noGrp="1"/>
          </p:cNvSpPr>
          <p:nvPr>
            <p:ph type="sldNum" sz="quarter" idx="12"/>
          </p:nvPr>
        </p:nvSpPr>
        <p:spPr/>
        <p:txBody>
          <a:bodyPr/>
          <a:lstStyle/>
          <a:p>
            <a:fld id="{4FAB73BC-B049-4115-A692-8D63A059BFB8}" type="slidenum">
              <a:rPr lang="en-US" altLang="zh-CN" smtClean="0"/>
              <a:pPr/>
              <a:t>‹#›</a:t>
            </a:fld>
            <a:endParaRPr lang="zh-CN" dirty="0"/>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41248" y="1681851"/>
            <a:ext cx="5156200" cy="731520"/>
          </a:xfrm>
        </p:spPr>
        <p:txBody>
          <a:bodyPr anchor="b">
            <a:normAutofit/>
          </a:bodyPr>
          <a:lstStyle>
            <a:lvl1pPr marL="0" indent="0" latinLnBrk="0">
              <a:buNone/>
              <a:defRPr lang="zh-CN" sz="2400" b="1"/>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smtClean="0"/>
              <a:t>单击此处编辑母版文本样式</a:t>
            </a:r>
          </a:p>
        </p:txBody>
      </p:sp>
      <p:sp>
        <p:nvSpPr>
          <p:cNvPr id="4" name="内容占位符 3"/>
          <p:cNvSpPr>
            <a:spLocks noGrp="1"/>
          </p:cNvSpPr>
          <p:nvPr>
            <p:ph sz="half" idx="2"/>
          </p:nvPr>
        </p:nvSpPr>
        <p:spPr>
          <a:xfrm>
            <a:off x="841248" y="2507550"/>
            <a:ext cx="5156200" cy="3728258"/>
          </a:xfrm>
        </p:spPr>
        <p:txBody>
          <a:bodyPr/>
          <a:lstStyle>
            <a:lvl1pPr latinLnBrk="0">
              <a:defRPr lang="zh-CN" sz="2400"/>
            </a:lvl1pPr>
            <a:lvl2pPr latinLnBrk="0">
              <a:defRPr lang="zh-CN" sz="2000"/>
            </a:lvl2pPr>
            <a:lvl3pPr latinLnBrk="0">
              <a:defRPr lang="zh-CN" sz="1800"/>
            </a:lvl3pPr>
            <a:lvl4pPr latinLnBrk="0">
              <a:defRPr lang="zh-CN" sz="1600"/>
            </a:lvl4pPr>
            <a:lvl5pPr latinLnBrk="0">
              <a:defRPr lang="zh-CN" sz="1600"/>
            </a:lvl5pPr>
            <a:lvl6pPr latinLnBrk="0">
              <a:defRPr lang="zh-CN" sz="1600"/>
            </a:lvl6pPr>
            <a:lvl7pPr latinLnBrk="0">
              <a:defRPr lang="zh-CN" sz="1600"/>
            </a:lvl7pPr>
            <a:lvl8pPr latinLnBrk="0">
              <a:defRPr lang="zh-CN" sz="1600"/>
            </a:lvl8pPr>
            <a:lvl9pPr latinLnBrk="0">
              <a:defRPr lang="zh-CN"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zh-CN" dirty="0"/>
          </a:p>
        </p:txBody>
      </p:sp>
      <p:sp>
        <p:nvSpPr>
          <p:cNvPr id="5" name="文本占位符 4"/>
          <p:cNvSpPr>
            <a:spLocks noGrp="1"/>
          </p:cNvSpPr>
          <p:nvPr>
            <p:ph type="body" sz="quarter" idx="3"/>
          </p:nvPr>
        </p:nvSpPr>
        <p:spPr>
          <a:xfrm>
            <a:off x="6215064" y="1681851"/>
            <a:ext cx="5157787" cy="731520"/>
          </a:xfrm>
        </p:spPr>
        <p:txBody>
          <a:bodyPr anchor="b"/>
          <a:lstStyle>
            <a:lvl1pPr marL="0" indent="0" latinLnBrk="0">
              <a:buNone/>
              <a:defRPr lang="zh-CN" sz="2400" b="1"/>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smtClean="0"/>
              <a:t>单击此处编辑母版文本样式</a:t>
            </a:r>
          </a:p>
        </p:txBody>
      </p:sp>
      <p:sp>
        <p:nvSpPr>
          <p:cNvPr id="6" name="内容占位符 5"/>
          <p:cNvSpPr>
            <a:spLocks noGrp="1"/>
          </p:cNvSpPr>
          <p:nvPr>
            <p:ph sz="quarter" idx="4"/>
          </p:nvPr>
        </p:nvSpPr>
        <p:spPr>
          <a:xfrm>
            <a:off x="6215064" y="2507550"/>
            <a:ext cx="5157787" cy="3728258"/>
          </a:xfrm>
        </p:spPr>
        <p:txBody>
          <a:bodyPr/>
          <a:lstStyle>
            <a:lvl1pPr latinLnBrk="0">
              <a:defRPr lang="zh-CN" sz="2400"/>
            </a:lvl1pPr>
            <a:lvl2pPr latinLnBrk="0">
              <a:defRPr lang="zh-CN" sz="2000"/>
            </a:lvl2pPr>
            <a:lvl3pPr latinLnBrk="0">
              <a:defRPr lang="zh-CN" sz="1800"/>
            </a:lvl3pPr>
            <a:lvl4pPr latinLnBrk="0">
              <a:defRPr lang="zh-CN" sz="1600"/>
            </a:lvl4pPr>
            <a:lvl5pPr latinLnBrk="0">
              <a:defRPr lang="zh-CN" sz="1600"/>
            </a:lvl5pPr>
            <a:lvl6pPr latinLnBrk="0">
              <a:defRPr lang="zh-CN" sz="1600"/>
            </a:lvl6pPr>
            <a:lvl7pPr latinLnBrk="0">
              <a:defRPr lang="zh-CN" sz="1600"/>
            </a:lvl7pPr>
            <a:lvl8pPr latinLnBrk="0">
              <a:defRPr lang="zh-CN" sz="1600"/>
            </a:lvl8pPr>
            <a:lvl9pPr latinLnBrk="0">
              <a:defRPr lang="zh-CN"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zh-CN" dirty="0"/>
          </a:p>
        </p:txBody>
      </p:sp>
      <p:sp>
        <p:nvSpPr>
          <p:cNvPr id="7" name="日期占位符 6"/>
          <p:cNvSpPr>
            <a:spLocks noGrp="1"/>
          </p:cNvSpPr>
          <p:nvPr>
            <p:ph type="dt" sz="half" idx="10"/>
          </p:nvPr>
        </p:nvSpPr>
        <p:spPr/>
        <p:txBody>
          <a:bodyPr/>
          <a:lstStyle/>
          <a:p>
            <a:fld id="{CE1DA07A-9201-4B4B-BAF2-015AFA30F520}" type="datetime1">
              <a:rPr lang="en-US" altLang="zh-CN" smtClean="0"/>
              <a:pPr/>
              <a:t>3/27/2013</a:t>
            </a:fld>
            <a:endParaRPr lang="zh-CN" dirty="0"/>
          </a:p>
        </p:txBody>
      </p:sp>
      <p:sp>
        <p:nvSpPr>
          <p:cNvPr id="8" name="页脚占位符 7"/>
          <p:cNvSpPr>
            <a:spLocks noGrp="1"/>
          </p:cNvSpPr>
          <p:nvPr>
            <p:ph type="ftr" sz="quarter" idx="11"/>
          </p:nvPr>
        </p:nvSpPr>
        <p:spPr/>
        <p:txBody>
          <a:bodyPr/>
          <a:lstStyle/>
          <a:p>
            <a:endParaRPr lang="zh-CN" dirty="0"/>
          </a:p>
        </p:txBody>
      </p:sp>
      <p:sp>
        <p:nvSpPr>
          <p:cNvPr id="9" name="幻灯片编号占位符 8"/>
          <p:cNvSpPr>
            <a:spLocks noGrp="1"/>
          </p:cNvSpPr>
          <p:nvPr>
            <p:ph type="sldNum" sz="quarter" idx="12"/>
          </p:nvPr>
        </p:nvSpPr>
        <p:spPr/>
        <p:txBody>
          <a:bodyPr/>
          <a:lstStyle/>
          <a:p>
            <a:fld id="{4FAB73BC-B049-4115-A692-8D63A059BFB8}" type="slidenum">
              <a:rPr lang="en-US" altLang="zh-CN" smtClean="0"/>
              <a:pPr/>
              <a:t>‹#›</a:t>
            </a:fld>
            <a:endParaRPr lang="zh-CN" dirty="0"/>
          </a:p>
        </p:txBody>
      </p:sp>
      <p:sp>
        <p:nvSpPr>
          <p:cNvPr id="10" name="标题 9"/>
          <p:cNvSpPr>
            <a:spLocks noGrp="1"/>
          </p:cNvSpPr>
          <p:nvPr>
            <p:ph type="title"/>
          </p:nvPr>
        </p:nvSpPr>
        <p:spPr/>
        <p:txBody>
          <a:bodyPr/>
          <a:lstStyle/>
          <a:p>
            <a:r>
              <a:rPr lang="zh-CN" altLang="en-US" smtClean="0"/>
              <a:t>单击此处编辑母版标题样式</a:t>
            </a:r>
            <a:endParaRPr lang="zh-CN"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3D7E00A-486F-4252-8B1D-E32645521F49}" type="datetime1">
              <a:rPr lang="en-US" altLang="zh-CN" smtClean="0"/>
              <a:pPr/>
              <a:t>3/27/2013</a:t>
            </a:fld>
            <a:endParaRPr lang="zh-CN" dirty="0"/>
          </a:p>
        </p:txBody>
      </p:sp>
      <p:sp>
        <p:nvSpPr>
          <p:cNvPr id="4" name="页脚占位符 3"/>
          <p:cNvSpPr>
            <a:spLocks noGrp="1"/>
          </p:cNvSpPr>
          <p:nvPr>
            <p:ph type="ftr" sz="quarter" idx="11"/>
          </p:nvPr>
        </p:nvSpPr>
        <p:spPr/>
        <p:txBody>
          <a:bodyPr/>
          <a:lstStyle/>
          <a:p>
            <a:endParaRPr lang="zh-CN" dirty="0"/>
          </a:p>
        </p:txBody>
      </p:sp>
      <p:sp>
        <p:nvSpPr>
          <p:cNvPr id="5" name="幻灯片编号占位符 4"/>
          <p:cNvSpPr>
            <a:spLocks noGrp="1"/>
          </p:cNvSpPr>
          <p:nvPr>
            <p:ph type="sldNum" sz="quarter" idx="12"/>
          </p:nvPr>
        </p:nvSpPr>
        <p:spPr/>
        <p:txBody>
          <a:bodyPr/>
          <a:lstStyle/>
          <a:p>
            <a:fld id="{4FAB73BC-B049-4115-A692-8D63A059BFB8}" type="slidenum">
              <a:rPr lang="en-US" altLang="zh-CN" smtClean="0"/>
              <a:pPr/>
              <a:t>‹#›</a:t>
            </a:fld>
            <a:endParaRPr lang="zh-CN" dirty="0"/>
          </a:p>
        </p:txBody>
      </p:sp>
      <p:sp>
        <p:nvSpPr>
          <p:cNvPr id="6" name="标题 5"/>
          <p:cNvSpPr>
            <a:spLocks noGrp="1"/>
          </p:cNvSpPr>
          <p:nvPr>
            <p:ph type="title"/>
          </p:nvPr>
        </p:nvSpPr>
        <p:spPr/>
        <p:txBody>
          <a:bodyPr/>
          <a:lstStyle/>
          <a:p>
            <a:r>
              <a:rPr lang="zh-CN" altLang="en-US" smtClean="0"/>
              <a:t>单击此处编辑母版标题样式</a:t>
            </a:r>
            <a:endParaRPr lang="zh-CN" dirty="0"/>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DDF5F92-E675-4B36-9A60-69A962A68675}" type="datetime1">
              <a:rPr lang="en-US" altLang="zh-CN" smtClean="0"/>
              <a:pPr/>
              <a:t>3/27/2013</a:t>
            </a:fld>
            <a:endParaRPr lang="zh-CN" dirty="0"/>
          </a:p>
        </p:txBody>
      </p:sp>
      <p:sp>
        <p:nvSpPr>
          <p:cNvPr id="3" name="页脚占位符 2"/>
          <p:cNvSpPr>
            <a:spLocks noGrp="1"/>
          </p:cNvSpPr>
          <p:nvPr>
            <p:ph type="ftr" sz="quarter" idx="11"/>
          </p:nvPr>
        </p:nvSpPr>
        <p:spPr/>
        <p:txBody>
          <a:bodyPr/>
          <a:lstStyle/>
          <a:p>
            <a:endParaRPr lang="zh-CN" dirty="0"/>
          </a:p>
        </p:txBody>
      </p:sp>
      <p:sp>
        <p:nvSpPr>
          <p:cNvPr id="4" name="幻灯片编号占位符 3"/>
          <p:cNvSpPr>
            <a:spLocks noGrp="1"/>
          </p:cNvSpPr>
          <p:nvPr>
            <p:ph type="sldNum" sz="quarter" idx="12"/>
          </p:nvPr>
        </p:nvSpPr>
        <p:spPr/>
        <p:txBody>
          <a:bodyPr/>
          <a:lstStyle/>
          <a:p>
            <a:fld id="{4FAB73BC-B049-4115-A692-8D63A059BFB8}" type="slidenum">
              <a:rPr lang="en-US" altLang="zh-CN" smtClean="0"/>
              <a:pPr/>
              <a:t>‹#›</a:t>
            </a:fld>
            <a:endParaRPr lang="zh-CN" dirty="0"/>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1248" y="457200"/>
            <a:ext cx="3931920" cy="1600197"/>
          </a:xfrm>
        </p:spPr>
        <p:txBody>
          <a:bodyPr anchor="b">
            <a:normAutofit/>
          </a:bodyPr>
          <a:lstStyle>
            <a:lvl1pPr latinLnBrk="0">
              <a:defRPr lang="zh-CN" sz="3200" b="0"/>
            </a:lvl1pPr>
          </a:lstStyle>
          <a:p>
            <a:r>
              <a:rPr lang="zh-CN" altLang="en-US" smtClean="0"/>
              <a:t>单击此处编辑母版标题样式</a:t>
            </a:r>
            <a:endParaRPr lang="zh-CN" dirty="0"/>
          </a:p>
        </p:txBody>
      </p:sp>
      <p:sp>
        <p:nvSpPr>
          <p:cNvPr id="3" name="内容占位符 2"/>
          <p:cNvSpPr>
            <a:spLocks noGrp="1"/>
          </p:cNvSpPr>
          <p:nvPr>
            <p:ph idx="1"/>
          </p:nvPr>
        </p:nvSpPr>
        <p:spPr>
          <a:xfrm>
            <a:off x="5181600" y="990600"/>
            <a:ext cx="6039484" cy="4876800"/>
          </a:xfrm>
        </p:spPr>
        <p:txBody>
          <a:bodyPr/>
          <a:lstStyle>
            <a:lvl1pPr latinLnBrk="0">
              <a:defRPr lang="zh-CN" sz="3200"/>
            </a:lvl1pPr>
            <a:lvl2pPr latinLnBrk="0">
              <a:defRPr lang="zh-CN" sz="2800"/>
            </a:lvl2pPr>
            <a:lvl3pPr latinLnBrk="0">
              <a:defRPr lang="zh-CN" sz="2400"/>
            </a:lvl3pPr>
            <a:lvl4pPr latinLnBrk="0">
              <a:defRPr lang="zh-CN" sz="2000"/>
            </a:lvl4pPr>
            <a:lvl5pPr latinLnBrk="0">
              <a:defRPr lang="zh-CN" sz="2000"/>
            </a:lvl5pPr>
            <a:lvl6pPr latinLnBrk="0">
              <a:defRPr lang="zh-CN" sz="2000"/>
            </a:lvl6pPr>
            <a:lvl7pPr latinLnBrk="0">
              <a:defRPr lang="zh-CN" sz="2000"/>
            </a:lvl7pPr>
            <a:lvl8pPr latinLnBrk="0">
              <a:defRPr lang="zh-CN" sz="2000"/>
            </a:lvl8pPr>
            <a:lvl9pPr latinLnBrk="0">
              <a:defRPr lang="zh-CN"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zh-CN" dirty="0"/>
          </a:p>
        </p:txBody>
      </p:sp>
      <p:sp>
        <p:nvSpPr>
          <p:cNvPr id="4" name="文本占位符 3"/>
          <p:cNvSpPr>
            <a:spLocks noGrp="1"/>
          </p:cNvSpPr>
          <p:nvPr>
            <p:ph type="body" sz="half" idx="2"/>
          </p:nvPr>
        </p:nvSpPr>
        <p:spPr>
          <a:xfrm>
            <a:off x="841248" y="2057399"/>
            <a:ext cx="3931920" cy="3810001"/>
          </a:xfrm>
        </p:spPr>
        <p:txBody>
          <a:bodyPr>
            <a:normAutofit/>
          </a:bodyPr>
          <a:lstStyle>
            <a:lvl1pPr marL="0" indent="0" latinLnBrk="0">
              <a:lnSpc>
                <a:spcPct val="100000"/>
              </a:lnSpc>
              <a:buNone/>
              <a:defRPr lang="zh-CN" sz="1400"/>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F6E2C9B-5FA2-460D-9BE7-B0812FC2A6FF}" type="datetime1">
              <a:rPr lang="en-US" altLang="zh-CN" smtClean="0"/>
              <a:pPr/>
              <a:t>3/27/2013</a:t>
            </a:fld>
            <a:endParaRPr lang="zh-CN" dirty="0"/>
          </a:p>
        </p:txBody>
      </p:sp>
      <p:sp>
        <p:nvSpPr>
          <p:cNvPr id="6" name="页脚占位符 5"/>
          <p:cNvSpPr>
            <a:spLocks noGrp="1"/>
          </p:cNvSpPr>
          <p:nvPr>
            <p:ph type="ftr" sz="quarter" idx="11"/>
          </p:nvPr>
        </p:nvSpPr>
        <p:spPr/>
        <p:txBody>
          <a:bodyPr/>
          <a:lstStyle/>
          <a:p>
            <a:endParaRPr lang="zh-CN" dirty="0"/>
          </a:p>
        </p:txBody>
      </p:sp>
      <p:sp>
        <p:nvSpPr>
          <p:cNvPr id="7" name="幻灯片编号占位符 6"/>
          <p:cNvSpPr>
            <a:spLocks noGrp="1"/>
          </p:cNvSpPr>
          <p:nvPr>
            <p:ph type="sldNum" sz="quarter" idx="12"/>
          </p:nvPr>
        </p:nvSpPr>
        <p:spPr/>
        <p:txBody>
          <a:bodyPr/>
          <a:lstStyle/>
          <a:p>
            <a:fld id="{4FAB73BC-B049-4115-A692-8D63A059BFB8}" type="slidenum">
              <a:rPr lang="en-US" altLang="zh-CN" smtClean="0"/>
              <a:pPr/>
              <a:t>‹#›</a:t>
            </a:fld>
            <a:endParaRPr lang="zh-CN" dirty="0"/>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1248" y="457200"/>
            <a:ext cx="3931920" cy="1600200"/>
          </a:xfrm>
        </p:spPr>
        <p:txBody>
          <a:bodyPr anchor="b">
            <a:normAutofit/>
          </a:bodyPr>
          <a:lstStyle>
            <a:lvl1pPr latinLnBrk="0">
              <a:defRPr lang="zh-CN" sz="3200" b="0"/>
            </a:lvl1pPr>
          </a:lstStyle>
          <a:p>
            <a:r>
              <a:rPr lang="zh-CN" altLang="en-US" smtClean="0"/>
              <a:t>单击此处编辑母版标题样式</a:t>
            </a:r>
            <a:endParaRPr lang="zh-CN" dirty="0"/>
          </a:p>
        </p:txBody>
      </p:sp>
      <p:sp>
        <p:nvSpPr>
          <p:cNvPr id="3" name="图片占位符 2"/>
          <p:cNvSpPr>
            <a:spLocks noGrp="1"/>
          </p:cNvSpPr>
          <p:nvPr>
            <p:ph type="pic" idx="1"/>
          </p:nvPr>
        </p:nvSpPr>
        <p:spPr>
          <a:xfrm>
            <a:off x="5181600" y="990600"/>
            <a:ext cx="6041136" cy="4876800"/>
          </a:xfrm>
        </p:spPr>
        <p:txBody>
          <a:bodyPr/>
          <a:lstStyle>
            <a:lvl1pPr marL="0" indent="0" latinLnBrk="0">
              <a:buNone/>
              <a:defRPr lang="zh-CN" sz="32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r>
              <a:rPr lang="zh-CN" altLang="en-US" smtClean="0"/>
              <a:t>单击图标添加图片</a:t>
            </a:r>
            <a:endParaRPr lang="zh-CN" dirty="0"/>
          </a:p>
        </p:txBody>
      </p:sp>
      <p:sp>
        <p:nvSpPr>
          <p:cNvPr id="4" name="文本占位符 3"/>
          <p:cNvSpPr>
            <a:spLocks noGrp="1"/>
          </p:cNvSpPr>
          <p:nvPr>
            <p:ph type="body" sz="half" idx="2"/>
          </p:nvPr>
        </p:nvSpPr>
        <p:spPr>
          <a:xfrm>
            <a:off x="841248" y="2057400"/>
            <a:ext cx="3931920" cy="3810000"/>
          </a:xfrm>
        </p:spPr>
        <p:txBody>
          <a:bodyPr>
            <a:normAutofit/>
          </a:bodyPr>
          <a:lstStyle>
            <a:lvl1pPr marL="0" indent="0" latinLnBrk="0">
              <a:lnSpc>
                <a:spcPct val="100000"/>
              </a:lnSpc>
              <a:buNone/>
              <a:defRPr lang="zh-CN" sz="1400"/>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D374940-A916-4C8B-9648-02A2D3898F9E}" type="datetime1">
              <a:rPr lang="en-US" altLang="zh-CN" smtClean="0"/>
              <a:pPr/>
              <a:t>3/27/2013</a:t>
            </a:fld>
            <a:endParaRPr lang="zh-CN" dirty="0"/>
          </a:p>
        </p:txBody>
      </p:sp>
      <p:sp>
        <p:nvSpPr>
          <p:cNvPr id="6" name="页脚占位符 5"/>
          <p:cNvSpPr>
            <a:spLocks noGrp="1"/>
          </p:cNvSpPr>
          <p:nvPr>
            <p:ph type="ftr" sz="quarter" idx="11"/>
          </p:nvPr>
        </p:nvSpPr>
        <p:spPr/>
        <p:txBody>
          <a:bodyPr/>
          <a:lstStyle/>
          <a:p>
            <a:endParaRPr lang="zh-CN" dirty="0"/>
          </a:p>
        </p:txBody>
      </p:sp>
      <p:sp>
        <p:nvSpPr>
          <p:cNvPr id="7" name="幻灯片编号占位符 6"/>
          <p:cNvSpPr>
            <a:spLocks noGrp="1"/>
          </p:cNvSpPr>
          <p:nvPr>
            <p:ph type="sldNum" sz="quarter" idx="12"/>
          </p:nvPr>
        </p:nvSpPr>
        <p:spPr/>
        <p:txBody>
          <a:bodyPr/>
          <a:lstStyle/>
          <a:p>
            <a:fld id="{4FAB73BC-B049-4115-A692-8D63A059BFB8}" type="slidenum">
              <a:rPr lang="en-US" altLang="zh-CN" smtClean="0"/>
              <a:pPr/>
              <a:t>‹#›</a:t>
            </a:fld>
            <a:endParaRPr lang="zh-CN" dirty="0"/>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dirty="0" smtClean="0"/>
              <a:t>单击</a:t>
            </a:r>
            <a:r>
              <a:rPr lang="zh-CN" dirty="0"/>
              <a:t>此处编辑母版标题</a:t>
            </a:r>
            <a:r>
              <a:rPr lang="zh-CN" dirty="0" smtClean="0"/>
              <a:t>样式</a:t>
            </a:r>
            <a:endParaRPr lang="zh-CN" dirty="0"/>
          </a:p>
        </p:txBody>
      </p:sp>
      <p:sp>
        <p:nvSpPr>
          <p:cNvPr id="3" name="文本占位符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zh-CN" dirty="0" smtClean="0"/>
              <a:t>单击此处编辑母版文本样式</a:t>
            </a:r>
          </a:p>
          <a:p>
            <a:pPr lvl="1"/>
            <a:r>
              <a:rPr lang="zh-CN" altLang="zh-CN" dirty="0" smtClean="0"/>
              <a:t>第二级</a:t>
            </a:r>
          </a:p>
          <a:p>
            <a:pPr lvl="2"/>
            <a:r>
              <a:rPr lang="zh-CN" altLang="zh-CN" dirty="0" smtClean="0"/>
              <a:t>第三级</a:t>
            </a:r>
          </a:p>
          <a:p>
            <a:pPr lvl="3"/>
            <a:r>
              <a:rPr lang="zh-CN" altLang="zh-CN" dirty="0" smtClean="0"/>
              <a:t>第四级</a:t>
            </a:r>
          </a:p>
          <a:p>
            <a:pPr lvl="4"/>
            <a:r>
              <a:rPr lang="zh-CN" altLang="zh-CN" dirty="0" smtClean="0"/>
              <a:t>第五级</a:t>
            </a:r>
            <a:endParaRPr lang="zh-CN" altLang="zh-CN"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latinLnBrk="0">
              <a:defRPr lang="zh-CN" sz="1100">
                <a:solidFill>
                  <a:schemeClr val="tx1">
                    <a:lumMod val="65000"/>
                    <a:lumOff val="35000"/>
                  </a:schemeClr>
                </a:solidFill>
                <a:latin typeface="微软雅黑" panose="020B0503020204020204" pitchFamily="34" charset="-122"/>
                <a:ea typeface="微软雅黑" panose="020B0503020204020204" pitchFamily="34" charset="-122"/>
              </a:defRPr>
            </a:lvl1pPr>
          </a:lstStyle>
          <a:p>
            <a:fld id="{5586B75A-687E-405C-8A0B-8D00578BA2C3}" type="datetime1">
              <a:rPr lang="zh-CN" altLang="en-US" smtClean="0"/>
              <a:pPr/>
              <a:t>2013/3/27</a:t>
            </a:fld>
            <a:endParaRPr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latinLnBrk="0">
              <a:defRPr lang="zh-CN" sz="1100">
                <a:solidFill>
                  <a:schemeClr val="tx1">
                    <a:lumMod val="65000"/>
                    <a:lumOff val="3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幻灯片编号占位符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latinLnBrk="0">
              <a:defRPr lang="zh-CN" sz="1100">
                <a:solidFill>
                  <a:schemeClr val="tx1">
                    <a:tint val="75000"/>
                  </a:schemeClr>
                </a:solidFill>
                <a:latin typeface="微软雅黑" panose="020B0503020204020204" pitchFamily="34" charset="-122"/>
                <a:ea typeface="微软雅黑" panose="020B0503020204020204" pitchFamily="34" charset="-122"/>
              </a:defRPr>
            </a:lvl1pPr>
          </a:lstStyle>
          <a:p>
            <a:fld id="{4FAB73BC-B049-4115-A692-8D63A059BFB8}" type="slidenum">
              <a:rPr lang="en-US" altLang="zh-CN" smtClean="0"/>
              <a:pPr/>
              <a:t>‹#›</a:t>
            </a:fld>
            <a:endParaRPr dirty="0"/>
          </a:p>
        </p:txBody>
      </p:sp>
    </p:spTree>
    <p:extLst>
      <p:ext uri="{BB962C8B-B14F-4D97-AF65-F5344CB8AC3E}">
        <p14:creationId xmlns:p14="http://schemas.microsoft.com/office/powerpoint/2010/main" val="3877551537"/>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lang="zh-CN"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lang="zh-CN"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Wingdings 2" pitchFamily="18" charset="2"/>
        <a:buChar char=""/>
        <a:defRPr lang="zh-CN"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Wingdings 2" pitchFamily="18" charset="2"/>
        <a:buChar char=""/>
        <a:defRPr lang="zh-CN"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Wingdings 2" pitchFamily="18" charset="2"/>
        <a:buChar char=""/>
        <a:defRPr lang="zh-CN"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Wingdings 2" pitchFamily="18" charset="2"/>
        <a:buChar char=""/>
        <a:defRPr lang="zh-CN"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zh-CN"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zh-CN"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zh-CN" sz="2000" kern="1200">
          <a:solidFill>
            <a:schemeClr val="tx1"/>
          </a:solidFill>
          <a:latin typeface="+mn-lt"/>
          <a:ea typeface="+mn-ea"/>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586B75A-687E-405C-8A0B-8D00578BA2C3}" type="datetime1">
              <a:rPr lang="en-US" altLang="zh-CN" smtClean="0"/>
              <a:pPr/>
              <a:t>3/27/2013</a:t>
            </a:fld>
            <a:endParaRPr lang="zh-CN" alt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zh-CN" alt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FAB73BC-B049-4115-A692-8D63A059BFB8}" type="slidenum">
              <a:rPr lang="en-US" altLang="zh-CN" smtClean="0"/>
              <a:pPr/>
              <a:t>‹#›</a:t>
            </a:fld>
            <a:endParaRPr lang="en-US" dirty="0"/>
          </a:p>
        </p:txBody>
      </p:sp>
    </p:spTree>
    <p:extLst>
      <p:ext uri="{BB962C8B-B14F-4D97-AF65-F5344CB8AC3E}">
        <p14:creationId xmlns:p14="http://schemas.microsoft.com/office/powerpoint/2010/main" val="1392450939"/>
      </p:ext>
    </p:extLst>
  </p:cSld>
  <p:clrMap bg1="dk1" tx1="lt1" bg2="dk2" tx2="lt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2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内容占位符 4" descr="升序图片重点流程" title="SmartArt"/>
          <p:cNvGraphicFramePr>
            <a:graphicFrameLocks/>
          </p:cNvGraphicFramePr>
          <p:nvPr>
            <p:extLst>
              <p:ext uri="{D42A27DB-BD31-4B8C-83A1-F6EECF244321}">
                <p14:modId xmlns:p14="http://schemas.microsoft.com/office/powerpoint/2010/main" val="144971941"/>
              </p:ext>
            </p:extLst>
          </p:nvPr>
        </p:nvGraphicFramePr>
        <p:xfrm>
          <a:off x="314793" y="273050"/>
          <a:ext cx="11264432" cy="6051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2"/>
          <p:cNvSpPr txBox="1"/>
          <p:nvPr/>
        </p:nvSpPr>
        <p:spPr>
          <a:xfrm>
            <a:off x="1691354" y="940369"/>
            <a:ext cx="3621157" cy="923330"/>
          </a:xfrm>
          <a:prstGeom prst="rect">
            <a:avLst/>
          </a:prstGeom>
          <a:noFill/>
        </p:spPr>
        <p:txBody>
          <a:bodyPr wrap="square" rtlCol="0">
            <a:spAutoFit/>
          </a:bodyPr>
          <a:lstStyle/>
          <a:p>
            <a:r>
              <a:rPr lang="zh-CN" altLang="en-US" sz="5400" dirty="0" smtClean="0">
                <a:latin typeface="+mj-ea"/>
                <a:ea typeface="+mj-ea"/>
              </a:rPr>
              <a:t>手机版</a:t>
            </a:r>
            <a:r>
              <a:rPr lang="en-US" altLang="zh-CN" sz="5400" dirty="0" smtClean="0">
                <a:latin typeface="+mj-ea"/>
                <a:ea typeface="+mj-ea"/>
              </a:rPr>
              <a:t>TSS</a:t>
            </a:r>
            <a:endParaRPr lang="zh-CN" altLang="en-US" sz="5400" dirty="0">
              <a:latin typeface="+mj-ea"/>
              <a:ea typeface="+mj-ea"/>
            </a:endParaRPr>
          </a:p>
        </p:txBody>
      </p:sp>
    </p:spTree>
    <p:extLst>
      <p:ext uri="{BB962C8B-B14F-4D97-AF65-F5344CB8AC3E}">
        <p14:creationId xmlns:p14="http://schemas.microsoft.com/office/powerpoint/2010/main" val="17133887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6691" y="1298864"/>
            <a:ext cx="2784245" cy="4848754"/>
          </a:xfrm>
        </p:spPr>
      </p:pic>
      <p:sp>
        <p:nvSpPr>
          <p:cNvPr id="6" name="矩形 5"/>
          <p:cNvSpPr/>
          <p:nvPr/>
        </p:nvSpPr>
        <p:spPr>
          <a:xfrm>
            <a:off x="6482017" y="5794327"/>
            <a:ext cx="2753591" cy="35329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267691" y="2005446"/>
            <a:ext cx="4257346" cy="3046988"/>
          </a:xfrm>
          <a:prstGeom prst="rect">
            <a:avLst/>
          </a:prstGeom>
          <a:noFill/>
        </p:spPr>
        <p:txBody>
          <a:bodyPr wrap="square" rtlCol="0">
            <a:spAutoFit/>
          </a:bodyPr>
          <a:lstStyle/>
          <a:p>
            <a:pPr lvl="0">
              <a:lnSpc>
                <a:spcPct val="120000"/>
              </a:lnSpc>
            </a:pPr>
            <a:r>
              <a:rPr lang="zh-CN" altLang="en-US" sz="2000" dirty="0" smtClean="0"/>
              <a:t>在一级页面的我的课程或者课程列表中单击任何一门课程进入二级界面，包括课程公告、课件下载、课程</a:t>
            </a:r>
            <a:r>
              <a:rPr lang="zh-CN" altLang="en-US" sz="2000" dirty="0"/>
              <a:t>作业</a:t>
            </a:r>
            <a:endParaRPr lang="en-US" altLang="zh-CN" sz="2000" dirty="0"/>
          </a:p>
          <a:p>
            <a:pPr lvl="0">
              <a:lnSpc>
                <a:spcPct val="120000"/>
              </a:lnSpc>
            </a:pPr>
            <a:r>
              <a:rPr lang="zh-CN" altLang="en-US" sz="2000" dirty="0" smtClean="0"/>
              <a:t>、课程简介</a:t>
            </a:r>
            <a:endParaRPr lang="en-US" altLang="zh-CN" sz="2000" dirty="0" smtClean="0"/>
          </a:p>
          <a:p>
            <a:pPr lvl="0">
              <a:lnSpc>
                <a:spcPct val="120000"/>
              </a:lnSpc>
            </a:pPr>
            <a:r>
              <a:rPr lang="zh-CN" altLang="en-US" sz="2000" dirty="0"/>
              <a:t>每个部分可以滑动切换也可以点击切换，</a:t>
            </a:r>
            <a:r>
              <a:rPr lang="zh-CN" altLang="en-US" sz="2000" dirty="0" smtClean="0"/>
              <a:t>在二级界面按一次</a:t>
            </a:r>
            <a:r>
              <a:rPr lang="zh-CN" altLang="en-US" sz="2000" dirty="0"/>
              <a:t>系统的返回</a:t>
            </a:r>
            <a:r>
              <a:rPr lang="zh-CN" altLang="en-US" sz="2000" dirty="0" smtClean="0"/>
              <a:t>按钮或者左上角的</a:t>
            </a:r>
            <a:r>
              <a:rPr lang="en-US" altLang="zh-CN" sz="2000" dirty="0" smtClean="0"/>
              <a:t>back</a:t>
            </a:r>
            <a:r>
              <a:rPr lang="zh-CN" altLang="en-US" sz="2000" dirty="0" smtClean="0"/>
              <a:t>按钮均返回到一级界面</a:t>
            </a:r>
            <a:endParaRPr lang="zh-CN" altLang="en-US" sz="2000" dirty="0"/>
          </a:p>
        </p:txBody>
      </p:sp>
      <p:sp>
        <p:nvSpPr>
          <p:cNvPr id="8" name="标题 1"/>
          <p:cNvSpPr>
            <a:spLocks noGrp="1"/>
          </p:cNvSpPr>
          <p:nvPr>
            <p:ph type="title"/>
          </p:nvPr>
        </p:nvSpPr>
        <p:spPr>
          <a:xfrm>
            <a:off x="646111" y="452718"/>
            <a:ext cx="9404723" cy="846146"/>
          </a:xfrm>
        </p:spPr>
        <p:txBody>
          <a:bodyPr/>
          <a:lstStyle/>
          <a:p>
            <a:r>
              <a:rPr lang="zh-CN" altLang="en-US" dirty="0"/>
              <a:t>功能</a:t>
            </a:r>
            <a:r>
              <a:rPr lang="zh-CN" altLang="en-US" dirty="0" smtClean="0"/>
              <a:t>详情</a:t>
            </a:r>
            <a:r>
              <a:rPr lang="en-US" altLang="zh-CN" dirty="0" smtClean="0"/>
              <a:t>—</a:t>
            </a:r>
            <a:r>
              <a:rPr lang="zh-CN" altLang="en-US" dirty="0" smtClean="0"/>
              <a:t>二级界面</a:t>
            </a:r>
            <a:endParaRPr lang="zh-CN" altLang="en-US" dirty="0"/>
          </a:p>
        </p:txBody>
      </p:sp>
    </p:spTree>
    <p:extLst>
      <p:ext uri="{BB962C8B-B14F-4D97-AF65-F5344CB8AC3E}">
        <p14:creationId xmlns:p14="http://schemas.microsoft.com/office/powerpoint/2010/main" val="8399121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589153" y="1853248"/>
            <a:ext cx="2576237" cy="4499591"/>
          </a:xfrm>
          <a:prstGeom prst="rect">
            <a:avLst/>
          </a:prstGeom>
        </p:spPr>
      </p:pic>
      <p:sp>
        <p:nvSpPr>
          <p:cNvPr id="7" name="标题 1"/>
          <p:cNvSpPr>
            <a:spLocks noGrp="1"/>
          </p:cNvSpPr>
          <p:nvPr>
            <p:ph type="title"/>
          </p:nvPr>
        </p:nvSpPr>
        <p:spPr>
          <a:xfrm>
            <a:off x="646111" y="452718"/>
            <a:ext cx="9404723" cy="1400530"/>
          </a:xfrm>
        </p:spPr>
        <p:txBody>
          <a:bodyPr/>
          <a:lstStyle/>
          <a:p>
            <a:r>
              <a:rPr lang="zh-CN" altLang="en-US" dirty="0"/>
              <a:t>功能详情</a:t>
            </a:r>
            <a:r>
              <a:rPr lang="en-US" altLang="zh-CN" dirty="0" smtClean="0"/>
              <a:t>—</a:t>
            </a:r>
            <a:r>
              <a:rPr lang="zh-CN" altLang="en-US" dirty="0" smtClean="0"/>
              <a:t>课程公告</a:t>
            </a:r>
            <a:endParaRPr lang="zh-CN" altLang="en-US" dirty="0"/>
          </a:p>
        </p:txBody>
      </p:sp>
      <p:sp>
        <p:nvSpPr>
          <p:cNvPr id="8" name="文本框 7"/>
          <p:cNvSpPr txBox="1"/>
          <p:nvPr/>
        </p:nvSpPr>
        <p:spPr>
          <a:xfrm>
            <a:off x="1143000" y="2005445"/>
            <a:ext cx="2525358" cy="707886"/>
          </a:xfrm>
          <a:prstGeom prst="rect">
            <a:avLst/>
          </a:prstGeom>
          <a:noFill/>
        </p:spPr>
        <p:txBody>
          <a:bodyPr wrap="square" rtlCol="0">
            <a:spAutoFit/>
          </a:bodyPr>
          <a:lstStyle/>
          <a:p>
            <a:r>
              <a:rPr lang="zh-CN" altLang="en-US" sz="2000" dirty="0"/>
              <a:t>二</a:t>
            </a:r>
            <a:r>
              <a:rPr lang="zh-CN" altLang="en-US" sz="2000" dirty="0" smtClean="0"/>
              <a:t>级目录中默认显示的是课程公告</a:t>
            </a:r>
            <a:endParaRPr lang="en-US" altLang="zh-CN" sz="2000" dirty="0"/>
          </a:p>
        </p:txBody>
      </p:sp>
    </p:spTree>
    <p:extLst>
      <p:ext uri="{BB962C8B-B14F-4D97-AF65-F5344CB8AC3E}">
        <p14:creationId xmlns:p14="http://schemas.microsoft.com/office/powerpoint/2010/main" val="15511410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6435015" y="1698703"/>
            <a:ext cx="2686916" cy="4725266"/>
          </a:xfrm>
          <a:prstGeom prst="rect">
            <a:avLst/>
          </a:prstGeom>
        </p:spPr>
      </p:pic>
      <p:sp>
        <p:nvSpPr>
          <p:cNvPr id="6" name="标题 1"/>
          <p:cNvSpPr>
            <a:spLocks noGrp="1"/>
          </p:cNvSpPr>
          <p:nvPr>
            <p:ph type="title"/>
          </p:nvPr>
        </p:nvSpPr>
        <p:spPr>
          <a:xfrm>
            <a:off x="646111" y="452718"/>
            <a:ext cx="9404723" cy="1400530"/>
          </a:xfrm>
        </p:spPr>
        <p:txBody>
          <a:bodyPr/>
          <a:lstStyle/>
          <a:p>
            <a:r>
              <a:rPr lang="zh-CN" altLang="en-US" dirty="0"/>
              <a:t>功能详情</a:t>
            </a:r>
            <a:r>
              <a:rPr lang="en-US" altLang="zh-CN" dirty="0" smtClean="0"/>
              <a:t>—</a:t>
            </a:r>
            <a:r>
              <a:rPr lang="zh-CN" altLang="en-US" dirty="0" smtClean="0"/>
              <a:t>课件下载</a:t>
            </a:r>
            <a:endParaRPr lang="zh-CN" altLang="en-US" dirty="0"/>
          </a:p>
        </p:txBody>
      </p:sp>
      <p:sp>
        <p:nvSpPr>
          <p:cNvPr id="7" name="文本框 6"/>
          <p:cNvSpPr txBox="1"/>
          <p:nvPr/>
        </p:nvSpPr>
        <p:spPr>
          <a:xfrm>
            <a:off x="1143000" y="2069840"/>
            <a:ext cx="2525358" cy="1938992"/>
          </a:xfrm>
          <a:prstGeom prst="rect">
            <a:avLst/>
          </a:prstGeom>
          <a:noFill/>
        </p:spPr>
        <p:txBody>
          <a:bodyPr wrap="square" rtlCol="0">
            <a:spAutoFit/>
          </a:bodyPr>
          <a:lstStyle/>
          <a:p>
            <a:r>
              <a:rPr lang="zh-CN" altLang="en-US" sz="2000" dirty="0" smtClean="0"/>
              <a:t>课件下载提供该门课程的课件下载，单击课件会将携带</a:t>
            </a:r>
            <a:r>
              <a:rPr lang="en-US" altLang="zh-CN" sz="2000" dirty="0" smtClean="0"/>
              <a:t>session</a:t>
            </a:r>
            <a:r>
              <a:rPr lang="zh-CN" altLang="en-US" sz="2000" dirty="0" smtClean="0"/>
              <a:t>信息的下载连接发送到系统，用户选择浏览器下载</a:t>
            </a:r>
            <a:endParaRPr lang="en-US" altLang="zh-CN" sz="2000" dirty="0"/>
          </a:p>
        </p:txBody>
      </p:sp>
    </p:spTree>
    <p:extLst>
      <p:ext uri="{BB962C8B-B14F-4D97-AF65-F5344CB8AC3E}">
        <p14:creationId xmlns:p14="http://schemas.microsoft.com/office/powerpoint/2010/main" val="39613980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27900" y="1853248"/>
            <a:ext cx="3070027" cy="3785652"/>
          </a:xfrm>
          <a:prstGeom prst="rect">
            <a:avLst/>
          </a:prstGeom>
          <a:noFill/>
        </p:spPr>
        <p:txBody>
          <a:bodyPr wrap="square" rtlCol="0">
            <a:spAutoFit/>
          </a:bodyPr>
          <a:lstStyle/>
          <a:p>
            <a:r>
              <a:rPr lang="zh-CN" altLang="en-US" sz="2000" dirty="0" smtClean="0"/>
              <a:t>课程作业中包含了这门课程的所有作业的详情</a:t>
            </a:r>
            <a:endParaRPr lang="en-US" altLang="zh-CN" sz="2000" dirty="0" smtClean="0"/>
          </a:p>
          <a:p>
            <a:r>
              <a:rPr lang="zh-CN" altLang="en-US" sz="2000" dirty="0" smtClean="0"/>
              <a:t>单击作业可以</a:t>
            </a:r>
            <a:r>
              <a:rPr lang="zh-CN" altLang="en-US" sz="2000" dirty="0"/>
              <a:t>设置相应的闹钟对作业分别进行提前</a:t>
            </a:r>
            <a:r>
              <a:rPr lang="en-US" altLang="zh-CN" sz="2000" dirty="0"/>
              <a:t>12,36,60</a:t>
            </a:r>
            <a:r>
              <a:rPr lang="zh-CN" altLang="en-US" sz="2000" dirty="0"/>
              <a:t>个小时的</a:t>
            </a:r>
            <a:r>
              <a:rPr lang="zh-CN" altLang="en-US" sz="2000" dirty="0" smtClean="0"/>
              <a:t>提醒（考虑到</a:t>
            </a:r>
            <a:r>
              <a:rPr lang="en-US" altLang="zh-CN" sz="2000" dirty="0" smtClean="0"/>
              <a:t>TSS</a:t>
            </a:r>
            <a:r>
              <a:rPr lang="zh-CN" altLang="en-US" sz="2000" dirty="0" smtClean="0"/>
              <a:t>上的作业绝大多数都是</a:t>
            </a:r>
            <a:r>
              <a:rPr lang="en-US" altLang="zh-CN" sz="2000" dirty="0" smtClean="0"/>
              <a:t>23</a:t>
            </a:r>
            <a:r>
              <a:rPr lang="zh-CN" altLang="en-US" sz="2000" dirty="0" smtClean="0"/>
              <a:t>：</a:t>
            </a:r>
            <a:r>
              <a:rPr lang="en-US" altLang="zh-CN" sz="2000" dirty="0" smtClean="0"/>
              <a:t>59</a:t>
            </a:r>
            <a:r>
              <a:rPr lang="zh-CN" altLang="en-US" sz="2000" dirty="0" smtClean="0"/>
              <a:t>：</a:t>
            </a:r>
            <a:r>
              <a:rPr lang="en-US" altLang="zh-CN" sz="2000" dirty="0" smtClean="0"/>
              <a:t>59</a:t>
            </a:r>
            <a:r>
              <a:rPr lang="zh-CN" altLang="en-US" sz="2000" dirty="0" smtClean="0"/>
              <a:t>提交），设置的还未生效的闹钟可以在一级</a:t>
            </a:r>
            <a:r>
              <a:rPr lang="zh-CN" altLang="en-US" sz="2000" dirty="0"/>
              <a:t>界面的闹钟管理中进行管理</a:t>
            </a:r>
            <a:r>
              <a:rPr lang="zh-CN" altLang="en-US" sz="2000" dirty="0" smtClean="0"/>
              <a:t>。</a:t>
            </a:r>
            <a:endParaRPr lang="zh-CN" altLang="en-US" sz="2000" dirty="0"/>
          </a:p>
          <a:p>
            <a:endParaRPr lang="en-US" altLang="zh-CN" sz="2000" dirty="0" smtClean="0"/>
          </a:p>
          <a:p>
            <a:endParaRPr lang="zh-CN" altLang="en-US" sz="2000" dirty="0"/>
          </a:p>
        </p:txBody>
      </p:sp>
      <p:pic>
        <p:nvPicPr>
          <p:cNvPr id="8" name="图片 7"/>
          <p:cNvPicPr>
            <a:picLocks noChangeAspect="1"/>
          </p:cNvPicPr>
          <p:nvPr/>
        </p:nvPicPr>
        <p:blipFill>
          <a:blip r:embed="rId2"/>
          <a:stretch>
            <a:fillRect/>
          </a:stretch>
        </p:blipFill>
        <p:spPr>
          <a:xfrm>
            <a:off x="4951204" y="1460858"/>
            <a:ext cx="2916444" cy="5145874"/>
          </a:xfrm>
          <a:prstGeom prst="rect">
            <a:avLst/>
          </a:prstGeom>
        </p:spPr>
      </p:pic>
      <p:sp>
        <p:nvSpPr>
          <p:cNvPr id="6" name="标题 1"/>
          <p:cNvSpPr>
            <a:spLocks noGrp="1"/>
          </p:cNvSpPr>
          <p:nvPr>
            <p:ph type="title"/>
          </p:nvPr>
        </p:nvSpPr>
        <p:spPr>
          <a:xfrm>
            <a:off x="646111" y="452718"/>
            <a:ext cx="9404723" cy="1400530"/>
          </a:xfrm>
        </p:spPr>
        <p:txBody>
          <a:bodyPr/>
          <a:lstStyle/>
          <a:p>
            <a:r>
              <a:rPr lang="zh-CN" altLang="en-US" dirty="0"/>
              <a:t>功能详情</a:t>
            </a:r>
            <a:r>
              <a:rPr lang="en-US" altLang="zh-CN" dirty="0" smtClean="0"/>
              <a:t>—</a:t>
            </a:r>
            <a:r>
              <a:rPr lang="zh-CN" altLang="en-US" dirty="0" smtClean="0"/>
              <a:t>课程作业</a:t>
            </a:r>
            <a:endParaRPr lang="zh-CN" altLang="en-US" dirty="0"/>
          </a:p>
        </p:txBody>
      </p:sp>
      <p:pic>
        <p:nvPicPr>
          <p:cNvPr id="7" name="内容占位符 3"/>
          <p:cNvPicPr>
            <a:picLocks noChangeAspect="1"/>
          </p:cNvPicPr>
          <p:nvPr/>
        </p:nvPicPr>
        <p:blipFill>
          <a:blip r:embed="rId3"/>
          <a:stretch>
            <a:fillRect/>
          </a:stretch>
        </p:blipFill>
        <p:spPr>
          <a:xfrm>
            <a:off x="8212730" y="1460858"/>
            <a:ext cx="3052587" cy="5145874"/>
          </a:xfrm>
          <a:prstGeom prst="rect">
            <a:avLst/>
          </a:prstGeom>
        </p:spPr>
      </p:pic>
    </p:spTree>
    <p:extLst>
      <p:ext uri="{BB962C8B-B14F-4D97-AF65-F5344CB8AC3E}">
        <p14:creationId xmlns:p14="http://schemas.microsoft.com/office/powerpoint/2010/main" val="39352462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41841" y="1308689"/>
            <a:ext cx="2909454" cy="5111564"/>
          </a:xfrm>
        </p:spPr>
      </p:pic>
      <p:sp>
        <p:nvSpPr>
          <p:cNvPr id="5" name="文本框 4"/>
          <p:cNvSpPr txBox="1"/>
          <p:nvPr/>
        </p:nvSpPr>
        <p:spPr>
          <a:xfrm>
            <a:off x="1230058" y="2171700"/>
            <a:ext cx="3303306" cy="1692771"/>
          </a:xfrm>
          <a:prstGeom prst="rect">
            <a:avLst/>
          </a:prstGeom>
          <a:noFill/>
        </p:spPr>
        <p:txBody>
          <a:bodyPr wrap="square" rtlCol="0">
            <a:spAutoFit/>
          </a:bodyPr>
          <a:lstStyle/>
          <a:p>
            <a:r>
              <a:rPr lang="zh-CN" altLang="en-US" sz="2000" dirty="0" smtClean="0"/>
              <a:t> 点击</a:t>
            </a:r>
            <a:r>
              <a:rPr lang="en-US" altLang="zh-CN" sz="2000" dirty="0"/>
              <a:t>info</a:t>
            </a:r>
            <a:r>
              <a:rPr lang="zh-CN" altLang="en-US" sz="2000" dirty="0" smtClean="0"/>
              <a:t>按钮显示课程</a:t>
            </a:r>
            <a:r>
              <a:rPr lang="zh-CN" altLang="en-US" sz="2000" dirty="0"/>
              <a:t>的信息，</a:t>
            </a:r>
            <a:r>
              <a:rPr lang="zh-CN" altLang="en-US" sz="2000" dirty="0" smtClean="0"/>
              <a:t>包括课程</a:t>
            </a:r>
            <a:r>
              <a:rPr lang="zh-CN" altLang="en-US" sz="2000" dirty="0"/>
              <a:t>编号、课程</a:t>
            </a:r>
            <a:r>
              <a:rPr lang="zh-CN" altLang="en-US" sz="2000" dirty="0" smtClean="0"/>
              <a:t>名称</a:t>
            </a:r>
            <a:r>
              <a:rPr lang="zh-CN" altLang="en-US" sz="2000" dirty="0"/>
              <a:t>、</a:t>
            </a:r>
            <a:r>
              <a:rPr lang="zh-CN" altLang="en-US" sz="2000" dirty="0" smtClean="0"/>
              <a:t>任课</a:t>
            </a:r>
            <a:r>
              <a:rPr lang="zh-CN" altLang="en-US" sz="2000" dirty="0"/>
              <a:t>教师等等</a:t>
            </a:r>
            <a:r>
              <a:rPr lang="zh-CN" altLang="en-US" sz="2000" dirty="0" smtClean="0"/>
              <a:t>。由于不常用放置在最右侧</a:t>
            </a:r>
            <a:endParaRPr lang="en-US" altLang="zh-CN" sz="2000" dirty="0"/>
          </a:p>
          <a:p>
            <a:endParaRPr lang="zh-CN" altLang="en-US" sz="2400" dirty="0"/>
          </a:p>
        </p:txBody>
      </p:sp>
      <p:sp>
        <p:nvSpPr>
          <p:cNvPr id="6" name="标题 1"/>
          <p:cNvSpPr>
            <a:spLocks noGrp="1"/>
          </p:cNvSpPr>
          <p:nvPr>
            <p:ph type="title"/>
          </p:nvPr>
        </p:nvSpPr>
        <p:spPr>
          <a:xfrm>
            <a:off x="646111" y="452718"/>
            <a:ext cx="9404723" cy="1400530"/>
          </a:xfrm>
        </p:spPr>
        <p:txBody>
          <a:bodyPr/>
          <a:lstStyle/>
          <a:p>
            <a:r>
              <a:rPr lang="zh-CN" altLang="en-US" dirty="0"/>
              <a:t>功能详情</a:t>
            </a:r>
            <a:r>
              <a:rPr lang="en-US" altLang="zh-CN" dirty="0" smtClean="0"/>
              <a:t>—</a:t>
            </a:r>
            <a:r>
              <a:rPr lang="zh-CN" altLang="en-US" dirty="0" smtClean="0"/>
              <a:t>课程信息</a:t>
            </a:r>
            <a:endParaRPr lang="zh-CN" altLang="en-US" dirty="0"/>
          </a:p>
        </p:txBody>
      </p:sp>
    </p:spTree>
    <p:extLst>
      <p:ext uri="{BB962C8B-B14F-4D97-AF65-F5344CB8AC3E}">
        <p14:creationId xmlns:p14="http://schemas.microsoft.com/office/powerpoint/2010/main" val="41347737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895" y="452718"/>
            <a:ext cx="9328939" cy="1038457"/>
          </a:xfrm>
        </p:spPr>
        <p:txBody>
          <a:bodyPr/>
          <a:lstStyle/>
          <a:p>
            <a:r>
              <a:rPr lang="zh-CN" altLang="en-US" dirty="0" smtClean="0"/>
              <a:t>测试</a:t>
            </a:r>
            <a:r>
              <a:rPr lang="zh-CN" altLang="en-US" dirty="0"/>
              <a:t>分析</a:t>
            </a:r>
          </a:p>
        </p:txBody>
      </p:sp>
      <p:sp>
        <p:nvSpPr>
          <p:cNvPr id="3" name="内容占位符 2"/>
          <p:cNvSpPr>
            <a:spLocks noGrp="1"/>
          </p:cNvSpPr>
          <p:nvPr>
            <p:ph idx="1"/>
          </p:nvPr>
        </p:nvSpPr>
        <p:spPr>
          <a:xfrm>
            <a:off x="969211" y="1241793"/>
            <a:ext cx="10895449" cy="4937759"/>
          </a:xfrm>
        </p:spPr>
        <p:txBody>
          <a:bodyPr>
            <a:normAutofit/>
          </a:bodyPr>
          <a:lstStyle/>
          <a:p>
            <a:pPr>
              <a:lnSpc>
                <a:spcPct val="200000"/>
              </a:lnSpc>
              <a:buFont typeface="Wingdings" panose="05000000000000000000" pitchFamily="2" charset="2"/>
              <a:buChar char="l"/>
            </a:pPr>
            <a:r>
              <a:rPr lang="zh-CN" altLang="en-US" sz="3600" dirty="0" smtClean="0"/>
              <a:t>测试工具</a:t>
            </a:r>
            <a:r>
              <a:rPr lang="en-US" altLang="zh-CN" sz="3600" dirty="0" smtClean="0"/>
              <a:t>    </a:t>
            </a:r>
            <a:endParaRPr lang="en-US" altLang="zh-CN" sz="3600" dirty="0"/>
          </a:p>
          <a:p>
            <a:pPr lvl="1">
              <a:lnSpc>
                <a:spcPct val="120000"/>
              </a:lnSpc>
              <a:buFont typeface="Wingdings" panose="05000000000000000000" pitchFamily="2" charset="2"/>
              <a:buChar char="Ø"/>
            </a:pPr>
            <a:r>
              <a:rPr lang="en-US" altLang="zh-CN" sz="3400" b="1" dirty="0"/>
              <a:t>Activity Instrumentation </a:t>
            </a:r>
          </a:p>
          <a:p>
            <a:pPr lvl="1">
              <a:lnSpc>
                <a:spcPct val="120000"/>
              </a:lnSpc>
              <a:buFont typeface="Wingdings" panose="05000000000000000000" pitchFamily="2" charset="2"/>
              <a:buChar char="Ø"/>
            </a:pPr>
            <a:r>
              <a:rPr lang="en-US" altLang="zh-CN" sz="3400" b="1" dirty="0" err="1"/>
              <a:t>MonkeyRunner</a:t>
            </a:r>
            <a:r>
              <a:rPr lang="en-US" altLang="zh-CN" sz="3400" b="1" dirty="0"/>
              <a:t> </a:t>
            </a:r>
          </a:p>
          <a:p>
            <a:pPr lvl="1">
              <a:lnSpc>
                <a:spcPct val="120000"/>
              </a:lnSpc>
              <a:buFont typeface="Wingdings" panose="05000000000000000000" pitchFamily="2" charset="2"/>
              <a:buChar char="Ø"/>
            </a:pPr>
            <a:r>
              <a:rPr lang="en-US" altLang="zh-CN" sz="3400" b="1" dirty="0" smtClean="0"/>
              <a:t>Monkey </a:t>
            </a:r>
            <a:endParaRPr lang="en-US" altLang="zh-CN" sz="3400" b="1" dirty="0"/>
          </a:p>
          <a:p>
            <a:pPr lvl="1">
              <a:lnSpc>
                <a:spcPct val="120000"/>
              </a:lnSpc>
              <a:buFont typeface="Wingdings" panose="05000000000000000000" pitchFamily="2" charset="2"/>
              <a:buChar char="Ø"/>
            </a:pPr>
            <a:r>
              <a:rPr lang="en-US" altLang="zh-CN" sz="3400" b="1" dirty="0" err="1"/>
              <a:t>Robotium</a:t>
            </a:r>
            <a:r>
              <a:rPr lang="en-US" altLang="zh-CN" sz="3400" b="1" dirty="0"/>
              <a:t> </a:t>
            </a:r>
            <a:endParaRPr lang="en-US" altLang="zh-CN" sz="3400" dirty="0"/>
          </a:p>
          <a:p>
            <a:pPr marL="0" indent="0">
              <a:lnSpc>
                <a:spcPct val="200000"/>
              </a:lnSpc>
              <a:buNone/>
            </a:pPr>
            <a:endParaRPr lang="zh-CN" altLang="en-US" sz="3600" dirty="0"/>
          </a:p>
        </p:txBody>
      </p:sp>
    </p:spTree>
    <p:extLst>
      <p:ext uri="{BB962C8B-B14F-4D97-AF65-F5344CB8AC3E}">
        <p14:creationId xmlns:p14="http://schemas.microsoft.com/office/powerpoint/2010/main" val="8741849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895" y="452718"/>
            <a:ext cx="9328939" cy="1400530"/>
          </a:xfrm>
        </p:spPr>
        <p:txBody>
          <a:bodyPr/>
          <a:lstStyle/>
          <a:p>
            <a:r>
              <a:rPr lang="en-US" altLang="zh-CN" dirty="0"/>
              <a:t>Activity Instrumentation</a:t>
            </a:r>
            <a:endParaRPr lang="zh-CN" altLang="en-US" dirty="0"/>
          </a:p>
        </p:txBody>
      </p:sp>
      <p:sp>
        <p:nvSpPr>
          <p:cNvPr id="3" name="内容占位符 2"/>
          <p:cNvSpPr>
            <a:spLocks noGrp="1"/>
          </p:cNvSpPr>
          <p:nvPr>
            <p:ph idx="1"/>
          </p:nvPr>
        </p:nvSpPr>
        <p:spPr>
          <a:xfrm>
            <a:off x="1104293" y="1704109"/>
            <a:ext cx="9639907" cy="4724825"/>
          </a:xfrm>
        </p:spPr>
        <p:txBody>
          <a:bodyPr>
            <a:normAutofit/>
          </a:bodyPr>
          <a:lstStyle/>
          <a:p>
            <a:pPr>
              <a:buFont typeface="Wingdings" panose="05000000000000000000" pitchFamily="2" charset="2"/>
              <a:buChar char="l"/>
            </a:pPr>
            <a:r>
              <a:rPr lang="zh-CN" altLang="en-US" sz="2400" dirty="0"/>
              <a:t>测试的基本支持，其中之一就是位于</a:t>
            </a:r>
            <a:r>
              <a:rPr lang="en-US" altLang="zh-CN" sz="2400" dirty="0" err="1"/>
              <a:t>android.test</a:t>
            </a:r>
            <a:r>
              <a:rPr lang="zh-CN" altLang="en-US" sz="2400" dirty="0"/>
              <a:t>包内的</a:t>
            </a:r>
            <a:r>
              <a:rPr lang="en-US" altLang="zh-CN" sz="2400" dirty="0"/>
              <a:t>ActivityInstrumentationTestCase2</a:t>
            </a:r>
            <a:r>
              <a:rPr lang="zh-CN" altLang="en-US" sz="2400" dirty="0"/>
              <a:t>类，它扩展了</a:t>
            </a:r>
            <a:r>
              <a:rPr lang="en-US" altLang="zh-CN" sz="2400" dirty="0" err="1" smtClean="0"/>
              <a:t>JUnit</a:t>
            </a:r>
            <a:r>
              <a:rPr lang="zh-CN" altLang="en-US" sz="2400" dirty="0"/>
              <a:t>的</a:t>
            </a:r>
            <a:r>
              <a:rPr lang="en-US" altLang="zh-CN" sz="2400" dirty="0" err="1"/>
              <a:t>TestCase</a:t>
            </a:r>
            <a:r>
              <a:rPr lang="zh-CN" altLang="en-US" sz="2400" dirty="0"/>
              <a:t>类来提供</a:t>
            </a:r>
            <a:r>
              <a:rPr lang="en-US" altLang="zh-CN" sz="2400" dirty="0"/>
              <a:t>Android activities</a:t>
            </a:r>
            <a:r>
              <a:rPr lang="zh-CN" altLang="en-US" sz="2400" dirty="0"/>
              <a:t>的功能测试</a:t>
            </a:r>
            <a:r>
              <a:rPr lang="zh-CN" altLang="en-US" sz="2400" dirty="0" smtClean="0"/>
              <a:t>。</a:t>
            </a:r>
            <a:endParaRPr lang="en-US" altLang="zh-CN" sz="2400" dirty="0" smtClean="0"/>
          </a:p>
          <a:p>
            <a:pPr>
              <a:buFont typeface="Wingdings" panose="05000000000000000000" pitchFamily="2" charset="2"/>
              <a:buChar char="l"/>
            </a:pPr>
            <a:r>
              <a:rPr lang="en-US" altLang="zh-CN" sz="2400" dirty="0" smtClean="0"/>
              <a:t>TSS</a:t>
            </a:r>
            <a:r>
              <a:rPr lang="zh-CN" altLang="en-US" sz="2400" dirty="0"/>
              <a:t>系统最重要的函数之一就是登录功能</a:t>
            </a:r>
            <a:r>
              <a:rPr lang="zh-CN" altLang="en-US" sz="2400" dirty="0" smtClean="0"/>
              <a:t>。首先编写测试脚本，如下图：</a:t>
            </a:r>
            <a:endParaRPr lang="zh-CN" altLang="en-US" sz="2400" dirty="0"/>
          </a:p>
        </p:txBody>
      </p:sp>
      <p:pic>
        <p:nvPicPr>
          <p:cNvPr id="4" name="图片 3"/>
          <p:cNvPicPr>
            <a:picLocks noChangeAspect="1"/>
          </p:cNvPicPr>
          <p:nvPr/>
        </p:nvPicPr>
        <p:blipFill>
          <a:blip r:embed="rId2"/>
          <a:stretch>
            <a:fillRect/>
          </a:stretch>
        </p:blipFill>
        <p:spPr>
          <a:xfrm>
            <a:off x="2974438" y="3758722"/>
            <a:ext cx="5436791" cy="1791141"/>
          </a:xfrm>
          <a:prstGeom prst="rect">
            <a:avLst/>
          </a:prstGeom>
        </p:spPr>
      </p:pic>
    </p:spTree>
    <p:extLst>
      <p:ext uri="{BB962C8B-B14F-4D97-AF65-F5344CB8AC3E}">
        <p14:creationId xmlns:p14="http://schemas.microsoft.com/office/powerpoint/2010/main" val="37080780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895" y="452718"/>
            <a:ext cx="9328939" cy="1400530"/>
          </a:xfrm>
        </p:spPr>
        <p:txBody>
          <a:bodyPr/>
          <a:lstStyle/>
          <a:p>
            <a:r>
              <a:rPr lang="en-US" altLang="zh-CN" dirty="0"/>
              <a:t>Activity Instrumentation</a:t>
            </a:r>
            <a:endParaRPr lang="zh-CN" altLang="en-US" dirty="0"/>
          </a:p>
        </p:txBody>
      </p:sp>
      <p:pic>
        <p:nvPicPr>
          <p:cNvPr id="4" name="内容占位符 3"/>
          <p:cNvPicPr>
            <a:picLocks noGrp="1" noChangeAspect="1"/>
          </p:cNvPicPr>
          <p:nvPr>
            <p:ph idx="1"/>
          </p:nvPr>
        </p:nvPicPr>
        <p:blipFill>
          <a:blip r:embed="rId2"/>
          <a:stretch>
            <a:fillRect/>
          </a:stretch>
        </p:blipFill>
        <p:spPr>
          <a:xfrm>
            <a:off x="6691035" y="1357659"/>
            <a:ext cx="3179210" cy="4938712"/>
          </a:xfrm>
          <a:prstGeom prst="rect">
            <a:avLst/>
          </a:prstGeom>
        </p:spPr>
      </p:pic>
      <p:sp>
        <p:nvSpPr>
          <p:cNvPr id="5" name="文本框 4"/>
          <p:cNvSpPr txBox="1"/>
          <p:nvPr/>
        </p:nvSpPr>
        <p:spPr>
          <a:xfrm>
            <a:off x="1280160" y="1515111"/>
            <a:ext cx="3416320" cy="1200329"/>
          </a:xfrm>
          <a:prstGeom prst="rect">
            <a:avLst/>
          </a:prstGeom>
          <a:noFill/>
        </p:spPr>
        <p:txBody>
          <a:bodyPr wrap="none" rtlCol="0">
            <a:spAutoFit/>
          </a:bodyPr>
          <a:lstStyle/>
          <a:p>
            <a:pPr marL="457200" indent="-457200">
              <a:buFont typeface="Wingdings" panose="05000000000000000000" pitchFamily="2" charset="2"/>
              <a:buChar char="l"/>
            </a:pPr>
            <a:r>
              <a:rPr lang="zh-CN" altLang="en-US" sz="2400" dirty="0">
                <a:latin typeface="+mj-lt"/>
                <a:ea typeface="+mj-ea"/>
                <a:cs typeface="+mj-cs"/>
              </a:rPr>
              <a:t>其中的用户名密码是</a:t>
            </a:r>
            <a:endParaRPr lang="en-US" altLang="zh-CN" sz="2400" dirty="0">
              <a:latin typeface="+mj-lt"/>
              <a:ea typeface="+mj-ea"/>
              <a:cs typeface="+mj-cs"/>
            </a:endParaRPr>
          </a:p>
          <a:p>
            <a:r>
              <a:rPr lang="zh-CN" altLang="en-US" sz="2400" dirty="0">
                <a:latin typeface="+mj-lt"/>
                <a:ea typeface="+mj-ea"/>
                <a:cs typeface="+mj-cs"/>
              </a:rPr>
              <a:t>正确的，最终得到的测</a:t>
            </a:r>
            <a:endParaRPr lang="en-US" altLang="zh-CN" sz="2400" dirty="0">
              <a:latin typeface="+mj-lt"/>
              <a:ea typeface="+mj-ea"/>
              <a:cs typeface="+mj-cs"/>
            </a:endParaRPr>
          </a:p>
          <a:p>
            <a:r>
              <a:rPr lang="zh-CN" altLang="en-US" sz="2400" dirty="0">
                <a:latin typeface="+mj-lt"/>
                <a:ea typeface="+mj-ea"/>
                <a:cs typeface="+mj-cs"/>
              </a:rPr>
              <a:t>试结果如右图：</a:t>
            </a:r>
          </a:p>
        </p:txBody>
      </p:sp>
    </p:spTree>
    <p:extLst>
      <p:ext uri="{BB962C8B-B14F-4D97-AF65-F5344CB8AC3E}">
        <p14:creationId xmlns:p14="http://schemas.microsoft.com/office/powerpoint/2010/main" val="8708952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895" y="452718"/>
            <a:ext cx="9328939" cy="1400530"/>
          </a:xfrm>
        </p:spPr>
        <p:txBody>
          <a:bodyPr/>
          <a:lstStyle/>
          <a:p>
            <a:r>
              <a:rPr lang="en-US" altLang="zh-CN" b="1" dirty="0" err="1"/>
              <a:t>MonkeyRunner</a:t>
            </a:r>
            <a:r>
              <a:rPr lang="en-US" altLang="zh-CN" b="1" dirty="0"/>
              <a:t> </a:t>
            </a:r>
            <a:endParaRPr lang="zh-CN" altLang="en-US" dirty="0"/>
          </a:p>
        </p:txBody>
      </p:sp>
      <p:sp>
        <p:nvSpPr>
          <p:cNvPr id="3" name="内容占位符 2"/>
          <p:cNvSpPr>
            <a:spLocks noGrp="1"/>
          </p:cNvSpPr>
          <p:nvPr>
            <p:ph idx="1"/>
          </p:nvPr>
        </p:nvSpPr>
        <p:spPr>
          <a:xfrm>
            <a:off x="1104294" y="1491175"/>
            <a:ext cx="4581612" cy="4937759"/>
          </a:xfrm>
        </p:spPr>
        <p:txBody>
          <a:bodyPr>
            <a:normAutofit/>
          </a:bodyPr>
          <a:lstStyle/>
          <a:p>
            <a:pPr>
              <a:buFont typeface="Wingdings" panose="05000000000000000000" pitchFamily="2" charset="2"/>
              <a:buChar char="l"/>
            </a:pPr>
            <a:r>
              <a:rPr lang="zh-CN" altLang="en-US" sz="2400" dirty="0"/>
              <a:t>它提供的</a:t>
            </a:r>
            <a:r>
              <a:rPr lang="en-US" altLang="zh-CN" sz="2400" dirty="0"/>
              <a:t>API</a:t>
            </a:r>
            <a:r>
              <a:rPr lang="zh-CN" altLang="en-US" sz="2400" dirty="0"/>
              <a:t>和执行环境可以运行</a:t>
            </a:r>
            <a:r>
              <a:rPr lang="en-US" altLang="zh-CN" sz="2400" dirty="0"/>
              <a:t>Python</a:t>
            </a:r>
            <a:r>
              <a:rPr lang="zh-CN" altLang="en-US" sz="2400" dirty="0"/>
              <a:t>语言编写的测试代码。</a:t>
            </a:r>
            <a:endParaRPr lang="en-US" altLang="zh-CN" sz="2400" dirty="0"/>
          </a:p>
          <a:p>
            <a:pPr>
              <a:buFont typeface="Wingdings" panose="05000000000000000000" pitchFamily="2" charset="2"/>
              <a:buChar char="l"/>
            </a:pPr>
            <a:r>
              <a:rPr lang="zh-CN" altLang="en-US" sz="2400" dirty="0"/>
              <a:t>反复测试结果正常。</a:t>
            </a:r>
          </a:p>
        </p:txBody>
      </p:sp>
      <p:pic>
        <p:nvPicPr>
          <p:cNvPr id="4" name="图片 3"/>
          <p:cNvPicPr>
            <a:picLocks noChangeAspect="1"/>
          </p:cNvPicPr>
          <p:nvPr/>
        </p:nvPicPr>
        <p:blipFill>
          <a:blip r:embed="rId2"/>
          <a:stretch>
            <a:fillRect/>
          </a:stretch>
        </p:blipFill>
        <p:spPr>
          <a:xfrm>
            <a:off x="6424352" y="1097280"/>
            <a:ext cx="4008881" cy="5331654"/>
          </a:xfrm>
          <a:prstGeom prst="rect">
            <a:avLst/>
          </a:prstGeom>
        </p:spPr>
      </p:pic>
    </p:spTree>
    <p:extLst>
      <p:ext uri="{BB962C8B-B14F-4D97-AF65-F5344CB8AC3E}">
        <p14:creationId xmlns:p14="http://schemas.microsoft.com/office/powerpoint/2010/main" val="31072061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895" y="452718"/>
            <a:ext cx="9328939" cy="1400530"/>
          </a:xfrm>
        </p:spPr>
        <p:txBody>
          <a:bodyPr/>
          <a:lstStyle/>
          <a:p>
            <a:r>
              <a:rPr lang="en-US" altLang="zh-CN" b="1" dirty="0"/>
              <a:t>Monkey </a:t>
            </a:r>
            <a:endParaRPr lang="zh-CN" altLang="en-US" dirty="0"/>
          </a:p>
        </p:txBody>
      </p:sp>
      <p:sp>
        <p:nvSpPr>
          <p:cNvPr id="3" name="内容占位符 2"/>
          <p:cNvSpPr>
            <a:spLocks noGrp="1"/>
          </p:cNvSpPr>
          <p:nvPr>
            <p:ph idx="1"/>
          </p:nvPr>
        </p:nvSpPr>
        <p:spPr>
          <a:xfrm>
            <a:off x="1104294" y="1491175"/>
            <a:ext cx="9847724" cy="4937759"/>
          </a:xfrm>
        </p:spPr>
        <p:txBody>
          <a:bodyPr>
            <a:normAutofit/>
          </a:bodyPr>
          <a:lstStyle/>
          <a:p>
            <a:pPr>
              <a:lnSpc>
                <a:spcPct val="150000"/>
              </a:lnSpc>
              <a:buFont typeface="Wingdings" panose="05000000000000000000" pitchFamily="2" charset="2"/>
              <a:buChar char="l"/>
            </a:pPr>
            <a:r>
              <a:rPr lang="en-US" altLang="zh-CN" sz="2400" dirty="0"/>
              <a:t>Monkey</a:t>
            </a:r>
            <a:r>
              <a:rPr lang="zh-CN" altLang="en-US" sz="2400" dirty="0"/>
              <a:t>测试是</a:t>
            </a:r>
            <a:r>
              <a:rPr lang="en-US" altLang="zh-CN" sz="2400" dirty="0"/>
              <a:t>Android</a:t>
            </a:r>
            <a:r>
              <a:rPr lang="zh-CN" altLang="en-US" sz="2400" dirty="0"/>
              <a:t>自动化测试的手段之一，它通过模拟用户的按键输入、触摸屏输入等，测试设备多长时间出现异常。</a:t>
            </a:r>
            <a:r>
              <a:rPr lang="en-US" altLang="zh-CN" sz="2400" dirty="0"/>
              <a:t>Monkey</a:t>
            </a:r>
            <a:r>
              <a:rPr lang="zh-CN" altLang="en-US" sz="2400" dirty="0"/>
              <a:t>是一个命令行工具，可以运行在模拟器或实际设备中，通过向系统发送伪随机的用户事件流，实现对全系统或某个应用程序进行压力测试。</a:t>
            </a:r>
            <a:endParaRPr lang="en-US" altLang="zh-CN" sz="2400" dirty="0"/>
          </a:p>
          <a:p>
            <a:pPr>
              <a:lnSpc>
                <a:spcPct val="150000"/>
              </a:lnSpc>
              <a:buFont typeface="Wingdings" panose="05000000000000000000" pitchFamily="2" charset="2"/>
              <a:buChar char="l"/>
            </a:pPr>
            <a:r>
              <a:rPr lang="en-US" altLang="zh-CN" sz="2400" dirty="0"/>
              <a:t>Monkey</a:t>
            </a:r>
            <a:r>
              <a:rPr lang="zh-CN" altLang="en-US" sz="2400" dirty="0"/>
              <a:t>工具使用非常简单，直接在命令窗口键入</a:t>
            </a:r>
            <a:r>
              <a:rPr lang="en-US" altLang="zh-CN" sz="2400" dirty="0"/>
              <a:t>monkey</a:t>
            </a:r>
            <a:r>
              <a:rPr lang="zh-CN" altLang="en-US" sz="2400" dirty="0"/>
              <a:t>命令即可进行测试。</a:t>
            </a:r>
          </a:p>
        </p:txBody>
      </p:sp>
    </p:spTree>
    <p:extLst>
      <p:ext uri="{BB962C8B-B14F-4D97-AF65-F5344CB8AC3E}">
        <p14:creationId xmlns:p14="http://schemas.microsoft.com/office/powerpoint/2010/main" val="27085162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背景分析</a:t>
            </a:r>
            <a:endParaRPr lang="zh-CN" altLang="en-US" dirty="0"/>
          </a:p>
        </p:txBody>
      </p:sp>
      <p:pic>
        <p:nvPicPr>
          <p:cNvPr id="3" name="图片 2"/>
          <p:cNvPicPr>
            <a:picLocks noChangeAspect="1"/>
          </p:cNvPicPr>
          <p:nvPr/>
        </p:nvPicPr>
        <p:blipFill>
          <a:blip r:embed="rId2"/>
          <a:stretch>
            <a:fillRect/>
          </a:stretch>
        </p:blipFill>
        <p:spPr>
          <a:xfrm>
            <a:off x="6284889" y="1314125"/>
            <a:ext cx="5472370" cy="2575939"/>
          </a:xfrm>
          <a:prstGeom prst="rect">
            <a:avLst/>
          </a:prstGeom>
        </p:spPr>
      </p:pic>
      <p:pic>
        <p:nvPicPr>
          <p:cNvPr id="8" name="图片 7"/>
          <p:cNvPicPr>
            <a:picLocks noChangeAspect="1"/>
          </p:cNvPicPr>
          <p:nvPr/>
        </p:nvPicPr>
        <p:blipFill>
          <a:blip r:embed="rId3"/>
          <a:stretch>
            <a:fillRect/>
          </a:stretch>
        </p:blipFill>
        <p:spPr>
          <a:xfrm>
            <a:off x="203498" y="1314126"/>
            <a:ext cx="5472368" cy="2575939"/>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3498" y="4219129"/>
            <a:ext cx="2707127" cy="2030346"/>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8738" y="4219129"/>
            <a:ext cx="2707128" cy="2030346"/>
          </a:xfrm>
          <a:prstGeom prst="rect">
            <a:avLst/>
          </a:prstGeom>
        </p:spPr>
      </p:pic>
      <p:pic>
        <p:nvPicPr>
          <p:cNvPr id="11" name="图片 10"/>
          <p:cNvPicPr>
            <a:picLocks noChangeAspect="1"/>
          </p:cNvPicPr>
          <p:nvPr/>
        </p:nvPicPr>
        <p:blipFill>
          <a:blip r:embed="rId6"/>
          <a:stretch>
            <a:fillRect/>
          </a:stretch>
        </p:blipFill>
        <p:spPr>
          <a:xfrm>
            <a:off x="6284888" y="4223420"/>
            <a:ext cx="3348509" cy="2026055"/>
          </a:xfrm>
          <a:prstGeom prst="rect">
            <a:avLst/>
          </a:prstGeom>
        </p:spPr>
      </p:pic>
      <p:pic>
        <p:nvPicPr>
          <p:cNvPr id="12" name="图片 11"/>
          <p:cNvPicPr>
            <a:picLocks noChangeAspect="1"/>
          </p:cNvPicPr>
          <p:nvPr/>
        </p:nvPicPr>
        <p:blipFill>
          <a:blip r:embed="rId7"/>
          <a:stretch>
            <a:fillRect/>
          </a:stretch>
        </p:blipFill>
        <p:spPr>
          <a:xfrm>
            <a:off x="9758332" y="4219129"/>
            <a:ext cx="1998927" cy="2003962"/>
          </a:xfrm>
          <a:prstGeom prst="rect">
            <a:avLst/>
          </a:prstGeom>
        </p:spPr>
      </p:pic>
    </p:spTree>
    <p:extLst>
      <p:ext uri="{BB962C8B-B14F-4D97-AF65-F5344CB8AC3E}">
        <p14:creationId xmlns:p14="http://schemas.microsoft.com/office/powerpoint/2010/main" val="9414229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895" y="452718"/>
            <a:ext cx="9328939" cy="1400530"/>
          </a:xfrm>
        </p:spPr>
        <p:txBody>
          <a:bodyPr/>
          <a:lstStyle/>
          <a:p>
            <a:r>
              <a:rPr lang="zh-CN" altLang="en-US" dirty="0" smtClean="0"/>
              <a:t>实现详情</a:t>
            </a:r>
            <a:endParaRPr lang="zh-CN" altLang="en-US" dirty="0"/>
          </a:p>
        </p:txBody>
      </p:sp>
      <p:sp>
        <p:nvSpPr>
          <p:cNvPr id="3" name="内容占位符 2"/>
          <p:cNvSpPr>
            <a:spLocks noGrp="1"/>
          </p:cNvSpPr>
          <p:nvPr>
            <p:ph idx="1"/>
          </p:nvPr>
        </p:nvSpPr>
        <p:spPr>
          <a:xfrm>
            <a:off x="1104294" y="1491175"/>
            <a:ext cx="4766570" cy="4937759"/>
          </a:xfrm>
        </p:spPr>
        <p:txBody>
          <a:bodyPr>
            <a:normAutofit/>
          </a:bodyPr>
          <a:lstStyle/>
          <a:p>
            <a:r>
              <a:rPr lang="zh-CN" altLang="en-US" sz="2400" dirty="0"/>
              <a:t>结果分析：</a:t>
            </a:r>
          </a:p>
          <a:p>
            <a:pPr>
              <a:lnSpc>
                <a:spcPct val="150000"/>
              </a:lnSpc>
            </a:pPr>
            <a:r>
              <a:rPr lang="en-US" altLang="zh-CN" dirty="0"/>
              <a:t>Monkey</a:t>
            </a:r>
            <a:r>
              <a:rPr lang="zh-CN" altLang="en-US" dirty="0"/>
              <a:t>工具随机生成的操作类型所占的百分比在上图中已经显示出来。最终的压力测试承受度为</a:t>
            </a:r>
            <a:r>
              <a:rPr lang="en-US" altLang="zh-CN" dirty="0"/>
              <a:t>false</a:t>
            </a:r>
            <a:r>
              <a:rPr lang="zh-CN" altLang="en-US" dirty="0"/>
              <a:t>，具体原因一方面可能是网络延时较大，程序来不及反应太快；也可能是由于程序在模拟器上运行，效率不如在真机上高。这就要求我们未来在网络传输的效率方面要做出相应的改进。</a:t>
            </a:r>
          </a:p>
        </p:txBody>
      </p:sp>
      <p:pic>
        <p:nvPicPr>
          <p:cNvPr id="4" name="图片 3"/>
          <p:cNvPicPr>
            <a:picLocks noChangeAspect="1"/>
          </p:cNvPicPr>
          <p:nvPr/>
        </p:nvPicPr>
        <p:blipFill>
          <a:blip r:embed="rId2"/>
          <a:stretch>
            <a:fillRect/>
          </a:stretch>
        </p:blipFill>
        <p:spPr>
          <a:xfrm>
            <a:off x="5870864" y="1216854"/>
            <a:ext cx="4804756" cy="5486400"/>
          </a:xfrm>
          <a:prstGeom prst="rect">
            <a:avLst/>
          </a:prstGeom>
        </p:spPr>
      </p:pic>
    </p:spTree>
    <p:extLst>
      <p:ext uri="{BB962C8B-B14F-4D97-AF65-F5344CB8AC3E}">
        <p14:creationId xmlns:p14="http://schemas.microsoft.com/office/powerpoint/2010/main" val="4258815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9"/>
            <a:ext cx="9404723" cy="893944"/>
          </a:xfrm>
        </p:spPr>
        <p:txBody>
          <a:bodyPr/>
          <a:lstStyle/>
          <a:p>
            <a:r>
              <a:rPr lang="en-US" altLang="zh-CN" b="1" dirty="0" err="1"/>
              <a:t>Robotium</a:t>
            </a:r>
            <a:r>
              <a:rPr lang="en-US" altLang="zh-CN" b="1" dirty="0"/>
              <a:t> </a:t>
            </a:r>
            <a:endParaRPr lang="zh-CN" altLang="en-US" dirty="0"/>
          </a:p>
        </p:txBody>
      </p:sp>
      <p:sp>
        <p:nvSpPr>
          <p:cNvPr id="3" name="内容占位符 2"/>
          <p:cNvSpPr>
            <a:spLocks noGrp="1"/>
          </p:cNvSpPr>
          <p:nvPr>
            <p:ph idx="1"/>
          </p:nvPr>
        </p:nvSpPr>
        <p:spPr>
          <a:xfrm>
            <a:off x="1103313" y="1729048"/>
            <a:ext cx="9983788" cy="4519352"/>
          </a:xfrm>
        </p:spPr>
        <p:txBody>
          <a:bodyPr>
            <a:normAutofit/>
          </a:bodyPr>
          <a:lstStyle/>
          <a:p>
            <a:r>
              <a:rPr lang="en-US" altLang="zh-CN" sz="2400" dirty="0" err="1"/>
              <a:t>Robotium</a:t>
            </a:r>
            <a:r>
              <a:rPr lang="en-US" altLang="zh-CN" sz="2400" dirty="0"/>
              <a:t> </a:t>
            </a:r>
            <a:r>
              <a:rPr lang="zh-CN" altLang="en-US" sz="2400" dirty="0"/>
              <a:t>是一个基于</a:t>
            </a:r>
            <a:r>
              <a:rPr lang="en-US" altLang="zh-CN" sz="2400" dirty="0"/>
              <a:t>Android </a:t>
            </a:r>
            <a:r>
              <a:rPr lang="zh-CN" altLang="en-US" sz="2400" dirty="0"/>
              <a:t>应用程序的自动化黑盒测试工具。它简化了测试用例的编写，并且能够编写出功能强大，健壮性很强的黑盒测试用例。运用</a:t>
            </a:r>
            <a:r>
              <a:rPr lang="en-US" altLang="zh-CN" sz="2400" dirty="0" err="1"/>
              <a:t>Robotium</a:t>
            </a:r>
            <a:r>
              <a:rPr lang="zh-CN" altLang="en-US" sz="2400" dirty="0"/>
              <a:t>，测试人员能够编写测试用例，系统测试，验收测试方案等。同时</a:t>
            </a:r>
            <a:r>
              <a:rPr lang="en-US" altLang="zh-CN" sz="2400" dirty="0" err="1"/>
              <a:t>Robotium</a:t>
            </a:r>
            <a:r>
              <a:rPr lang="en-US" altLang="zh-CN" sz="2400" dirty="0"/>
              <a:t> </a:t>
            </a:r>
            <a:r>
              <a:rPr lang="zh-CN" altLang="en-US" sz="2400" dirty="0"/>
              <a:t>还能够跨越多个</a:t>
            </a:r>
            <a:r>
              <a:rPr lang="en-US" altLang="zh-CN" sz="2400" dirty="0"/>
              <a:t>Android </a:t>
            </a:r>
            <a:r>
              <a:rPr lang="zh-CN" altLang="en-US" sz="2400" dirty="0"/>
              <a:t>的</a:t>
            </a:r>
            <a:r>
              <a:rPr lang="en-US" altLang="zh-CN" sz="2400" dirty="0"/>
              <a:t>Activity</a:t>
            </a:r>
            <a:r>
              <a:rPr lang="zh-CN" altLang="en-US" sz="2400" dirty="0"/>
              <a:t>，进行测试。</a:t>
            </a:r>
            <a:endParaRPr lang="en-US" altLang="zh-CN" sz="2400" dirty="0"/>
          </a:p>
          <a:p>
            <a:r>
              <a:rPr lang="en-US" altLang="zh-CN" sz="2400" dirty="0" err="1"/>
              <a:t>Robotium</a:t>
            </a:r>
            <a:r>
              <a:rPr lang="en-US" altLang="zh-CN" sz="2400" dirty="0"/>
              <a:t> </a:t>
            </a:r>
            <a:r>
              <a:rPr lang="zh-CN" altLang="en-US" sz="2400" dirty="0"/>
              <a:t>的用法很简单，同时也是很有效的黑盒测试工具。我们在使用时通过</a:t>
            </a:r>
            <a:r>
              <a:rPr lang="en-US" altLang="zh-CN" sz="2400" dirty="0"/>
              <a:t>Solo </a:t>
            </a:r>
            <a:r>
              <a:rPr lang="zh-CN" altLang="en-US" sz="2400" dirty="0"/>
              <a:t>对象的实例，可以创建丰富的测试用例。</a:t>
            </a:r>
          </a:p>
        </p:txBody>
      </p:sp>
    </p:spTree>
    <p:extLst>
      <p:ext uri="{BB962C8B-B14F-4D97-AF65-F5344CB8AC3E}">
        <p14:creationId xmlns:p14="http://schemas.microsoft.com/office/powerpoint/2010/main" val="19068561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2347" t="1027" r="-4564" b="-4013"/>
          <a:stretch/>
        </p:blipFill>
        <p:spPr>
          <a:xfrm>
            <a:off x="2109352" y="1398275"/>
            <a:ext cx="7767363" cy="5165153"/>
          </a:xfrm>
          <a:prstGeom prst="rect">
            <a:avLst/>
          </a:prstGeom>
        </p:spPr>
      </p:pic>
      <p:sp>
        <p:nvSpPr>
          <p:cNvPr id="2" name="文本框 1"/>
          <p:cNvSpPr txBox="1"/>
          <p:nvPr/>
        </p:nvSpPr>
        <p:spPr>
          <a:xfrm>
            <a:off x="976746" y="872837"/>
            <a:ext cx="6513322" cy="369332"/>
          </a:xfrm>
          <a:prstGeom prst="rect">
            <a:avLst/>
          </a:prstGeom>
          <a:noFill/>
        </p:spPr>
        <p:txBody>
          <a:bodyPr wrap="none" rtlCol="0">
            <a:spAutoFit/>
          </a:bodyPr>
          <a:lstStyle/>
          <a:p>
            <a:pPr marL="285750" indent="-285750">
              <a:buFont typeface="Wingdings" panose="05000000000000000000" pitchFamily="2" charset="2"/>
              <a:buChar char="Ø"/>
            </a:pPr>
            <a:r>
              <a:rPr lang="zh-CN" altLang="en-US" dirty="0"/>
              <a:t>我们选择对</a:t>
            </a:r>
            <a:r>
              <a:rPr lang="en-US" altLang="zh-CN" dirty="0" err="1"/>
              <a:t>LoginActivity</a:t>
            </a:r>
            <a:r>
              <a:rPr lang="zh-CN" altLang="en-US" dirty="0"/>
              <a:t>进行测试，测试脚本如下图所示，</a:t>
            </a:r>
          </a:p>
        </p:txBody>
      </p:sp>
    </p:spTree>
    <p:extLst>
      <p:ext uri="{BB962C8B-B14F-4D97-AF65-F5344CB8AC3E}">
        <p14:creationId xmlns:p14="http://schemas.microsoft.com/office/powerpoint/2010/main" val="22429977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03312" y="368300"/>
            <a:ext cx="8946541" cy="5880099"/>
          </a:xfrm>
        </p:spPr>
        <p:txBody>
          <a:bodyPr/>
          <a:lstStyle/>
          <a:p>
            <a:endParaRPr lang="en-US" altLang="zh-CN" dirty="0" smtClean="0"/>
          </a:p>
          <a:p>
            <a:pPr>
              <a:buFont typeface="Wingdings" panose="05000000000000000000" pitchFamily="2" charset="2"/>
              <a:buChar char="Ø"/>
            </a:pPr>
            <a:r>
              <a:rPr lang="zh-CN" altLang="en-US" dirty="0" smtClean="0"/>
              <a:t>在</a:t>
            </a:r>
            <a:r>
              <a:rPr lang="zh-CN" altLang="en-US" dirty="0"/>
              <a:t>运行之后，得到如下测试结果，</a:t>
            </a:r>
          </a:p>
        </p:txBody>
      </p:sp>
      <p:pic>
        <p:nvPicPr>
          <p:cNvPr id="4" name="图片 3"/>
          <p:cNvPicPr>
            <a:picLocks noChangeAspect="1"/>
          </p:cNvPicPr>
          <p:nvPr/>
        </p:nvPicPr>
        <p:blipFill>
          <a:blip r:embed="rId2"/>
          <a:stretch>
            <a:fillRect/>
          </a:stretch>
        </p:blipFill>
        <p:spPr>
          <a:xfrm>
            <a:off x="1984663" y="1355054"/>
            <a:ext cx="7237377" cy="4996085"/>
          </a:xfrm>
          <a:prstGeom prst="rect">
            <a:avLst/>
          </a:prstGeom>
        </p:spPr>
      </p:pic>
    </p:spTree>
    <p:extLst>
      <p:ext uri="{BB962C8B-B14F-4D97-AF65-F5344CB8AC3E}">
        <p14:creationId xmlns:p14="http://schemas.microsoft.com/office/powerpoint/2010/main" val="38086697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895" y="452718"/>
            <a:ext cx="9328939" cy="1400530"/>
          </a:xfrm>
        </p:spPr>
        <p:txBody>
          <a:bodyPr/>
          <a:lstStyle/>
          <a:p>
            <a:r>
              <a:rPr lang="zh-CN" altLang="en-US" dirty="0"/>
              <a:t>理想</a:t>
            </a:r>
            <a:r>
              <a:rPr lang="zh-CN" altLang="en-US" dirty="0" smtClean="0"/>
              <a:t>与现实</a:t>
            </a:r>
            <a:endParaRPr lang="zh-CN" altLang="en-US" dirty="0"/>
          </a:p>
        </p:txBody>
      </p:sp>
      <p:sp>
        <p:nvSpPr>
          <p:cNvPr id="3" name="内容占位符 2"/>
          <p:cNvSpPr>
            <a:spLocks noGrp="1"/>
          </p:cNvSpPr>
          <p:nvPr>
            <p:ph idx="1"/>
          </p:nvPr>
        </p:nvSpPr>
        <p:spPr>
          <a:xfrm>
            <a:off x="1104293" y="1491175"/>
            <a:ext cx="10895449" cy="4937759"/>
          </a:xfrm>
        </p:spPr>
        <p:txBody>
          <a:bodyPr>
            <a:normAutofit/>
          </a:bodyPr>
          <a:lstStyle/>
          <a:p>
            <a:pPr>
              <a:lnSpc>
                <a:spcPct val="150000"/>
              </a:lnSpc>
              <a:buFont typeface="Wingdings" panose="05000000000000000000" pitchFamily="2" charset="2"/>
              <a:buChar char="l"/>
            </a:pPr>
            <a:r>
              <a:rPr lang="zh-CN" altLang="en-US" sz="2400" dirty="0" smtClean="0"/>
              <a:t>绝大部分需求均已完成</a:t>
            </a:r>
            <a:endParaRPr lang="en-US" altLang="zh-CN" sz="2400" dirty="0" smtClean="0"/>
          </a:p>
          <a:p>
            <a:pPr>
              <a:lnSpc>
                <a:spcPct val="150000"/>
              </a:lnSpc>
              <a:buFont typeface="Wingdings" panose="05000000000000000000" pitchFamily="2" charset="2"/>
              <a:buChar char="l"/>
            </a:pPr>
            <a:r>
              <a:rPr lang="zh-CN" altLang="en-US" sz="2400" dirty="0" smtClean="0"/>
              <a:t>考虑到</a:t>
            </a:r>
            <a:r>
              <a:rPr lang="en-US" altLang="zh-CN" sz="2400" dirty="0" smtClean="0"/>
              <a:t>TSS</a:t>
            </a:r>
            <a:r>
              <a:rPr lang="zh-CN" altLang="en-US" sz="2400" dirty="0" smtClean="0"/>
              <a:t>的论坛不支持发图，移动端实现意义不大，取消了需求中的论坛</a:t>
            </a:r>
            <a:endParaRPr lang="en-US" altLang="zh-CN" sz="2400" dirty="0" smtClean="0"/>
          </a:p>
          <a:p>
            <a:pPr>
              <a:lnSpc>
                <a:spcPct val="150000"/>
              </a:lnSpc>
              <a:buFont typeface="Wingdings" panose="05000000000000000000" pitchFamily="2" charset="2"/>
              <a:buChar char="l"/>
            </a:pPr>
            <a:r>
              <a:rPr lang="zh-CN" altLang="en-US" sz="2400" dirty="0" smtClean="0"/>
              <a:t>新增了闹钟功能，充分体现了移动端不同于网页端的特点和优势</a:t>
            </a:r>
            <a:endParaRPr lang="zh-CN" altLang="en-US" sz="2400" dirty="0"/>
          </a:p>
        </p:txBody>
      </p:sp>
    </p:spTree>
    <p:extLst>
      <p:ext uri="{BB962C8B-B14F-4D97-AF65-F5344CB8AC3E}">
        <p14:creationId xmlns:p14="http://schemas.microsoft.com/office/powerpoint/2010/main" val="34358847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9"/>
            <a:ext cx="9404723" cy="893944"/>
          </a:xfrm>
        </p:spPr>
        <p:txBody>
          <a:bodyPr/>
          <a:lstStyle/>
          <a:p>
            <a:r>
              <a:rPr lang="zh-CN" altLang="en-US" dirty="0" smtClean="0"/>
              <a:t>总结</a:t>
            </a:r>
            <a:endParaRPr lang="zh-CN" altLang="en-US" dirty="0"/>
          </a:p>
        </p:txBody>
      </p:sp>
      <p:sp>
        <p:nvSpPr>
          <p:cNvPr id="3" name="内容占位符 2"/>
          <p:cNvSpPr>
            <a:spLocks noGrp="1"/>
          </p:cNvSpPr>
          <p:nvPr>
            <p:ph idx="1"/>
          </p:nvPr>
        </p:nvSpPr>
        <p:spPr>
          <a:xfrm>
            <a:off x="1103312" y="1729048"/>
            <a:ext cx="10035743" cy="4519352"/>
          </a:xfrm>
        </p:spPr>
        <p:txBody>
          <a:bodyPr>
            <a:normAutofit/>
          </a:bodyPr>
          <a:lstStyle/>
          <a:p>
            <a:r>
              <a:rPr lang="zh-CN" altLang="en-US" sz="2400" dirty="0" smtClean="0"/>
              <a:t>前期需求应该更加明确，并能对架构有着一定的指向性</a:t>
            </a:r>
            <a:endParaRPr lang="en-US" altLang="zh-CN" sz="2400" dirty="0" smtClean="0"/>
          </a:p>
          <a:p>
            <a:r>
              <a:rPr lang="zh-CN" altLang="en-US" sz="2400" dirty="0" smtClean="0"/>
              <a:t>需求变更越往后成本越大，有时候不得不面临严肃的抉择</a:t>
            </a:r>
            <a:endParaRPr lang="en-US" altLang="zh-CN" sz="2400" dirty="0" smtClean="0"/>
          </a:p>
          <a:p>
            <a:r>
              <a:rPr lang="zh-CN" altLang="en-US" sz="2400" dirty="0"/>
              <a:t>用</a:t>
            </a:r>
            <a:r>
              <a:rPr lang="zh-CN" altLang="en-US" sz="2400" dirty="0" smtClean="0"/>
              <a:t>好别人已有的轮子，搭好适合自己的架构</a:t>
            </a:r>
            <a:endParaRPr lang="en-US" altLang="zh-CN" sz="2400" dirty="0" smtClean="0"/>
          </a:p>
        </p:txBody>
      </p:sp>
    </p:spTree>
    <p:extLst>
      <p:ext uri="{BB962C8B-B14F-4D97-AF65-F5344CB8AC3E}">
        <p14:creationId xmlns:p14="http://schemas.microsoft.com/office/powerpoint/2010/main" val="26008030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72100" y="2880360"/>
            <a:ext cx="1897380" cy="1325562"/>
          </a:xfrm>
        </p:spPr>
        <p:txBody>
          <a:bodyPr/>
          <a:lstStyle/>
          <a:p>
            <a:r>
              <a:rPr lang="zh-CN" altLang="en-US" dirty="0" smtClean="0"/>
              <a:t>谢谢！</a:t>
            </a:r>
            <a:endParaRPr lang="zh-CN" altLang="en-US" dirty="0"/>
          </a:p>
        </p:txBody>
      </p:sp>
    </p:spTree>
    <p:extLst>
      <p:ext uri="{BB962C8B-B14F-4D97-AF65-F5344CB8AC3E}">
        <p14:creationId xmlns:p14="http://schemas.microsoft.com/office/powerpoint/2010/main" val="6906404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3067" y="484250"/>
            <a:ext cx="9328939" cy="840054"/>
          </a:xfrm>
        </p:spPr>
        <p:txBody>
          <a:bodyPr/>
          <a:lstStyle/>
          <a:p>
            <a:r>
              <a:rPr lang="zh-CN" altLang="en-US" dirty="0" smtClean="0"/>
              <a:t>功能详情</a:t>
            </a:r>
            <a:endParaRPr lang="zh-CN" altLang="en-US" dirty="0"/>
          </a:p>
        </p:txBody>
      </p:sp>
      <p:sp>
        <p:nvSpPr>
          <p:cNvPr id="3" name="内容占位符 2"/>
          <p:cNvSpPr>
            <a:spLocks noGrp="1"/>
          </p:cNvSpPr>
          <p:nvPr>
            <p:ph idx="1"/>
          </p:nvPr>
        </p:nvSpPr>
        <p:spPr>
          <a:xfrm>
            <a:off x="779212" y="1442212"/>
            <a:ext cx="10895449" cy="4919952"/>
          </a:xfrm>
        </p:spPr>
        <p:txBody>
          <a:bodyPr>
            <a:normAutofit lnSpcReduction="10000"/>
          </a:bodyPr>
          <a:lstStyle/>
          <a:p>
            <a:pPr lvl="0">
              <a:lnSpc>
                <a:spcPct val="120000"/>
              </a:lnSpc>
              <a:buFont typeface="Wingdings" panose="05000000000000000000" pitchFamily="2" charset="2"/>
              <a:buChar char="l"/>
            </a:pPr>
            <a:r>
              <a:rPr lang="zh-CN" altLang="en-US" sz="2400" dirty="0" smtClean="0"/>
              <a:t>登陆界面</a:t>
            </a:r>
            <a:endParaRPr lang="en-US" altLang="zh-CN" sz="2400" dirty="0" smtClean="0"/>
          </a:p>
          <a:p>
            <a:pPr lvl="0">
              <a:lnSpc>
                <a:spcPct val="120000"/>
              </a:lnSpc>
              <a:buFont typeface="Wingdings" panose="05000000000000000000" pitchFamily="2" charset="2"/>
              <a:buChar char="l"/>
            </a:pPr>
            <a:r>
              <a:rPr lang="zh-CN" altLang="en-US" sz="2400" dirty="0" smtClean="0"/>
              <a:t>我的课程</a:t>
            </a:r>
            <a:endParaRPr lang="en-US" altLang="zh-CN" sz="2400" dirty="0" smtClean="0"/>
          </a:p>
          <a:p>
            <a:pPr lvl="0">
              <a:lnSpc>
                <a:spcPct val="120000"/>
              </a:lnSpc>
              <a:buFont typeface="Wingdings" panose="05000000000000000000" pitchFamily="2" charset="2"/>
              <a:buChar char="l"/>
            </a:pPr>
            <a:r>
              <a:rPr lang="zh-CN" altLang="en-US" sz="2400" dirty="0" smtClean="0"/>
              <a:t>课程列表</a:t>
            </a:r>
            <a:endParaRPr lang="en-US" altLang="zh-CN" sz="2400" dirty="0" smtClean="0"/>
          </a:p>
          <a:p>
            <a:pPr>
              <a:lnSpc>
                <a:spcPct val="120000"/>
              </a:lnSpc>
              <a:buFont typeface="Wingdings" panose="05000000000000000000" pitchFamily="2" charset="2"/>
              <a:buChar char="l"/>
            </a:pPr>
            <a:r>
              <a:rPr lang="zh-CN" altLang="en-US" sz="2400" dirty="0" smtClean="0"/>
              <a:t>作业列表</a:t>
            </a:r>
            <a:endParaRPr lang="en-US" altLang="zh-CN" sz="2400" dirty="0" smtClean="0"/>
          </a:p>
          <a:p>
            <a:pPr lvl="0">
              <a:lnSpc>
                <a:spcPct val="120000"/>
              </a:lnSpc>
              <a:buFont typeface="Wingdings" panose="05000000000000000000" pitchFamily="2" charset="2"/>
              <a:buChar char="l"/>
            </a:pPr>
            <a:r>
              <a:rPr lang="zh-CN" altLang="en-US" sz="2400" dirty="0" smtClean="0"/>
              <a:t>闹钟管理</a:t>
            </a:r>
            <a:endParaRPr lang="en-US" altLang="zh-CN" sz="2400" dirty="0" smtClean="0"/>
          </a:p>
          <a:p>
            <a:pPr lvl="0">
              <a:lnSpc>
                <a:spcPct val="120000"/>
              </a:lnSpc>
              <a:buFont typeface="Wingdings" panose="05000000000000000000" pitchFamily="2" charset="2"/>
              <a:buChar char="l"/>
            </a:pPr>
            <a:r>
              <a:rPr lang="zh-CN" altLang="en-US" sz="2400" dirty="0" smtClean="0"/>
              <a:t>课程公告</a:t>
            </a:r>
            <a:endParaRPr lang="en-US" altLang="zh-CN" sz="2400" dirty="0" smtClean="0"/>
          </a:p>
          <a:p>
            <a:pPr lvl="0">
              <a:lnSpc>
                <a:spcPct val="120000"/>
              </a:lnSpc>
              <a:buFont typeface="Wingdings" panose="05000000000000000000" pitchFamily="2" charset="2"/>
              <a:buChar char="l"/>
            </a:pPr>
            <a:r>
              <a:rPr lang="zh-CN" altLang="en-US" sz="2400" dirty="0" smtClean="0"/>
              <a:t>课件下载</a:t>
            </a:r>
            <a:endParaRPr lang="en-US" altLang="zh-CN" sz="2400" dirty="0" smtClean="0"/>
          </a:p>
          <a:p>
            <a:pPr lvl="0">
              <a:lnSpc>
                <a:spcPct val="120000"/>
              </a:lnSpc>
              <a:buFont typeface="Wingdings" panose="05000000000000000000" pitchFamily="2" charset="2"/>
              <a:buChar char="l"/>
            </a:pPr>
            <a:r>
              <a:rPr lang="zh-CN" altLang="en-US" sz="2400" dirty="0" smtClean="0"/>
              <a:t>课程作业</a:t>
            </a:r>
            <a:endParaRPr lang="en-US" altLang="zh-CN" sz="2400" dirty="0" smtClean="0"/>
          </a:p>
          <a:p>
            <a:pPr lvl="0">
              <a:lnSpc>
                <a:spcPct val="120000"/>
              </a:lnSpc>
              <a:buFont typeface="Wingdings" panose="05000000000000000000" pitchFamily="2" charset="2"/>
              <a:buChar char="l"/>
            </a:pPr>
            <a:r>
              <a:rPr lang="zh-CN" altLang="en-US" sz="2400" dirty="0" smtClean="0"/>
              <a:t>课程简介</a:t>
            </a:r>
            <a:endParaRPr lang="en-US" altLang="zh-CN" sz="2400" dirty="0" smtClean="0"/>
          </a:p>
          <a:p>
            <a:pPr lvl="0">
              <a:lnSpc>
                <a:spcPct val="120000"/>
              </a:lnSpc>
              <a:buFont typeface="Wingdings" panose="05000000000000000000" pitchFamily="2" charset="2"/>
              <a:buChar char="l"/>
            </a:pPr>
            <a:endParaRPr lang="zh-CN" altLang="zh-CN" sz="2400" dirty="0"/>
          </a:p>
          <a:p>
            <a:pPr>
              <a:lnSpc>
                <a:spcPct val="120000"/>
              </a:lnSpc>
              <a:buFont typeface="Wingdings" panose="05000000000000000000" pitchFamily="2" charset="2"/>
              <a:buChar char="l"/>
            </a:pPr>
            <a:endParaRPr lang="zh-CN" altLang="en-US" sz="2400" dirty="0"/>
          </a:p>
        </p:txBody>
      </p:sp>
      <p:pic>
        <p:nvPicPr>
          <p:cNvPr id="1026" name="Picture 2" descr="http://www.insiteproperties.co.uk/wp-content/uploads/2012/08/intro-what-we-d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2766" y="1324304"/>
            <a:ext cx="4456090" cy="4785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2652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功能</a:t>
            </a:r>
            <a:r>
              <a:rPr lang="zh-CN" altLang="en-US" dirty="0" smtClean="0"/>
              <a:t>详情</a:t>
            </a:r>
            <a:r>
              <a:rPr lang="en-US" altLang="zh-CN" dirty="0" smtClean="0"/>
              <a:t>--</a:t>
            </a:r>
            <a:r>
              <a:rPr lang="zh-CN" altLang="en-US" dirty="0" smtClean="0"/>
              <a:t>登陆界面</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1205" y="1533092"/>
            <a:ext cx="2425073" cy="4195762"/>
          </a:xfrm>
          <a:prstGeom prst="rect">
            <a:avLst/>
          </a:prstGeom>
        </p:spPr>
      </p:pic>
      <p:sp>
        <p:nvSpPr>
          <p:cNvPr id="6" name="文本框 5"/>
          <p:cNvSpPr txBox="1"/>
          <p:nvPr/>
        </p:nvSpPr>
        <p:spPr>
          <a:xfrm>
            <a:off x="646111" y="2663308"/>
            <a:ext cx="1941557" cy="1631216"/>
          </a:xfrm>
          <a:prstGeom prst="rect">
            <a:avLst/>
          </a:prstGeom>
          <a:noFill/>
        </p:spPr>
        <p:txBody>
          <a:bodyPr wrap="none" rtlCol="0">
            <a:spAutoFit/>
          </a:bodyPr>
          <a:lstStyle/>
          <a:p>
            <a:r>
              <a:rPr lang="zh-CN" altLang="en-US" sz="2000" dirty="0" smtClean="0"/>
              <a:t>左：</a:t>
            </a:r>
            <a:r>
              <a:rPr lang="en-US" altLang="zh-CN" sz="2000" dirty="0" smtClean="0"/>
              <a:t>Logo</a:t>
            </a:r>
          </a:p>
          <a:p>
            <a:endParaRPr lang="en-US" altLang="zh-CN" sz="2000" dirty="0"/>
          </a:p>
          <a:p>
            <a:r>
              <a:rPr lang="zh-CN" altLang="en-US" sz="2000" dirty="0" smtClean="0"/>
              <a:t>中：</a:t>
            </a:r>
            <a:r>
              <a:rPr lang="en-US" altLang="zh-CN" sz="2000" dirty="0" smtClean="0"/>
              <a:t>launching</a:t>
            </a:r>
          </a:p>
          <a:p>
            <a:endParaRPr lang="en-US" altLang="zh-CN" sz="2000" dirty="0" smtClean="0"/>
          </a:p>
          <a:p>
            <a:r>
              <a:rPr lang="zh-CN" altLang="en-US" sz="2000" dirty="0" smtClean="0"/>
              <a:t>右：</a:t>
            </a:r>
            <a:r>
              <a:rPr lang="en-US" altLang="zh-CN" sz="2000" dirty="0" smtClean="0"/>
              <a:t>login</a:t>
            </a:r>
            <a:endParaRPr lang="en-US" altLang="zh-CN" sz="2000" dirty="0"/>
          </a:p>
        </p:txBody>
      </p:sp>
      <p:pic>
        <p:nvPicPr>
          <p:cNvPr id="7" name="图片 6"/>
          <p:cNvPicPr>
            <a:picLocks noChangeAspect="1"/>
          </p:cNvPicPr>
          <p:nvPr/>
        </p:nvPicPr>
        <p:blipFill>
          <a:blip r:embed="rId3"/>
          <a:stretch>
            <a:fillRect/>
          </a:stretch>
        </p:blipFill>
        <p:spPr>
          <a:xfrm>
            <a:off x="9245239" y="1533092"/>
            <a:ext cx="2409540" cy="4195762"/>
          </a:xfrm>
          <a:prstGeom prst="rect">
            <a:avLst/>
          </a:prstGeom>
        </p:spPr>
      </p:pic>
      <p:pic>
        <p:nvPicPr>
          <p:cNvPr id="9" name="图片 8"/>
          <p:cNvPicPr>
            <a:picLocks noChangeAspect="1"/>
          </p:cNvPicPr>
          <p:nvPr/>
        </p:nvPicPr>
        <p:blipFill>
          <a:blip r:embed="rId4"/>
          <a:stretch>
            <a:fillRect/>
          </a:stretch>
        </p:blipFill>
        <p:spPr>
          <a:xfrm>
            <a:off x="3586330" y="1533092"/>
            <a:ext cx="2508530" cy="4195762"/>
          </a:xfrm>
          <a:prstGeom prst="rect">
            <a:avLst/>
          </a:prstGeom>
        </p:spPr>
      </p:pic>
    </p:spTree>
    <p:extLst>
      <p:ext uri="{BB962C8B-B14F-4D97-AF65-F5344CB8AC3E}">
        <p14:creationId xmlns:p14="http://schemas.microsoft.com/office/powerpoint/2010/main" val="8515237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846146"/>
          </a:xfrm>
        </p:spPr>
        <p:txBody>
          <a:bodyPr/>
          <a:lstStyle/>
          <a:p>
            <a:r>
              <a:rPr lang="zh-CN" altLang="en-US" dirty="0"/>
              <a:t>功能</a:t>
            </a:r>
            <a:r>
              <a:rPr lang="zh-CN" altLang="en-US" dirty="0" smtClean="0"/>
              <a:t>详情</a:t>
            </a:r>
            <a:r>
              <a:rPr lang="en-US" altLang="zh-CN" dirty="0" smtClean="0"/>
              <a:t>--</a:t>
            </a:r>
            <a:r>
              <a:rPr lang="zh-CN" altLang="en-US" dirty="0" smtClean="0"/>
              <a:t>一级界面</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7232" y="1526690"/>
            <a:ext cx="2671076" cy="4698890"/>
          </a:xfrm>
        </p:spPr>
      </p:pic>
      <p:sp>
        <p:nvSpPr>
          <p:cNvPr id="5" name="矩形 4"/>
          <p:cNvSpPr/>
          <p:nvPr/>
        </p:nvSpPr>
        <p:spPr>
          <a:xfrm>
            <a:off x="6707232" y="5843680"/>
            <a:ext cx="2671076" cy="38190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656106" y="2058028"/>
            <a:ext cx="3263623" cy="3170099"/>
          </a:xfrm>
          <a:prstGeom prst="rect">
            <a:avLst/>
          </a:prstGeom>
          <a:noFill/>
        </p:spPr>
        <p:txBody>
          <a:bodyPr wrap="square" rtlCol="0">
            <a:spAutoFit/>
          </a:bodyPr>
          <a:lstStyle/>
          <a:p>
            <a:r>
              <a:rPr lang="zh-CN" altLang="en-US" sz="2000" dirty="0" smtClean="0"/>
              <a:t>成功登录后进入一级界面，</a:t>
            </a:r>
            <a:r>
              <a:rPr lang="zh-CN" altLang="en-US" sz="2000" dirty="0"/>
              <a:t>分别为</a:t>
            </a:r>
            <a:r>
              <a:rPr lang="zh-CN" altLang="en-US" sz="2000" dirty="0" smtClean="0"/>
              <a:t>：我的课程、课程列表、作业列表、闹钟管理</a:t>
            </a:r>
            <a:endParaRPr lang="en-US" altLang="zh-CN" sz="2000" dirty="0"/>
          </a:p>
          <a:p>
            <a:r>
              <a:rPr lang="zh-CN" altLang="en-US" sz="2000" dirty="0"/>
              <a:t>如右图红色部分所示</a:t>
            </a:r>
            <a:r>
              <a:rPr lang="zh-CN" altLang="en-US" sz="2000" dirty="0" smtClean="0"/>
              <a:t>。</a:t>
            </a:r>
            <a:endParaRPr lang="en-US" altLang="zh-CN" sz="2000" dirty="0" smtClean="0"/>
          </a:p>
          <a:p>
            <a:r>
              <a:rPr lang="zh-CN" altLang="en-US" sz="2000" dirty="0" smtClean="0"/>
              <a:t>每个部分可以滑动切换也可以点击切换，在一级界面连续按两次系统的返回按钮退出程序</a:t>
            </a:r>
            <a:endParaRPr lang="en-US" altLang="zh-CN" sz="2000" dirty="0"/>
          </a:p>
          <a:p>
            <a:endParaRPr lang="en-US" altLang="zh-CN" sz="2000" dirty="0" smtClean="0"/>
          </a:p>
          <a:p>
            <a:endParaRPr lang="zh-CN" altLang="en-US" sz="2000" dirty="0"/>
          </a:p>
        </p:txBody>
      </p:sp>
    </p:spTree>
    <p:extLst>
      <p:ext uri="{BB962C8B-B14F-4D97-AF65-F5344CB8AC3E}">
        <p14:creationId xmlns:p14="http://schemas.microsoft.com/office/powerpoint/2010/main" val="37269202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功能详情</a:t>
            </a:r>
            <a:r>
              <a:rPr lang="en-US" altLang="zh-CN" dirty="0" smtClean="0"/>
              <a:t>—</a:t>
            </a:r>
            <a:r>
              <a:rPr lang="zh-CN" altLang="en-US" dirty="0" smtClean="0"/>
              <a:t>我的课程</a:t>
            </a:r>
            <a:endParaRPr lang="zh-CN" altLang="en-US" dirty="0"/>
          </a:p>
        </p:txBody>
      </p:sp>
      <p:pic>
        <p:nvPicPr>
          <p:cNvPr id="4" name="内容占位符 3"/>
          <p:cNvPicPr>
            <a:picLocks noGrp="1" noChangeAspect="1"/>
          </p:cNvPicPr>
          <p:nvPr>
            <p:ph idx="1"/>
          </p:nvPr>
        </p:nvPicPr>
        <p:blipFill>
          <a:blip r:embed="rId2"/>
          <a:stretch>
            <a:fillRect/>
          </a:stretch>
        </p:blipFill>
        <p:spPr>
          <a:xfrm>
            <a:off x="6838681" y="1542275"/>
            <a:ext cx="2710875" cy="4751787"/>
          </a:xfrm>
          <a:prstGeom prst="rect">
            <a:avLst/>
          </a:prstGeom>
        </p:spPr>
      </p:pic>
      <p:sp>
        <p:nvSpPr>
          <p:cNvPr id="5" name="文本框 4"/>
          <p:cNvSpPr txBox="1"/>
          <p:nvPr/>
        </p:nvSpPr>
        <p:spPr>
          <a:xfrm>
            <a:off x="1216409" y="2145064"/>
            <a:ext cx="3316954" cy="1015663"/>
          </a:xfrm>
          <a:prstGeom prst="rect">
            <a:avLst/>
          </a:prstGeom>
          <a:noFill/>
        </p:spPr>
        <p:txBody>
          <a:bodyPr wrap="square" rtlCol="0">
            <a:spAutoFit/>
          </a:bodyPr>
          <a:lstStyle/>
          <a:p>
            <a:r>
              <a:rPr lang="zh-CN" altLang="en-US" sz="2000" dirty="0" smtClean="0"/>
              <a:t>考虑到“我的课程”的常用性，将其放置在一级界面的默认位置</a:t>
            </a:r>
            <a:endParaRPr lang="zh-CN" altLang="en-US" sz="2000" dirty="0"/>
          </a:p>
        </p:txBody>
      </p:sp>
    </p:spTree>
    <p:extLst>
      <p:ext uri="{BB962C8B-B14F-4D97-AF65-F5344CB8AC3E}">
        <p14:creationId xmlns:p14="http://schemas.microsoft.com/office/powerpoint/2010/main" val="38195692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642939" y="1396648"/>
            <a:ext cx="2806547" cy="4935652"/>
          </a:xfrm>
          <a:prstGeom prst="rect">
            <a:avLst/>
          </a:prstGeom>
        </p:spPr>
      </p:pic>
      <p:sp>
        <p:nvSpPr>
          <p:cNvPr id="5" name="文本框 4"/>
          <p:cNvSpPr txBox="1"/>
          <p:nvPr/>
        </p:nvSpPr>
        <p:spPr>
          <a:xfrm>
            <a:off x="1692249" y="2631187"/>
            <a:ext cx="2841700" cy="1323439"/>
          </a:xfrm>
          <a:prstGeom prst="rect">
            <a:avLst/>
          </a:prstGeom>
          <a:noFill/>
        </p:spPr>
        <p:txBody>
          <a:bodyPr wrap="square" rtlCol="0">
            <a:spAutoFit/>
          </a:bodyPr>
          <a:lstStyle/>
          <a:p>
            <a:r>
              <a:rPr lang="zh-CN" altLang="en-US" sz="2000" dirty="0" smtClean="0"/>
              <a:t>课程列表包括了</a:t>
            </a:r>
            <a:r>
              <a:rPr lang="en-US" altLang="zh-CN" sz="2000" dirty="0" smtClean="0"/>
              <a:t>TSS</a:t>
            </a:r>
            <a:r>
              <a:rPr lang="zh-CN" altLang="en-US" sz="2000" dirty="0" smtClean="0"/>
              <a:t>上所有的课程，右上角按钮可以选择学期，默认载入最新一个学期的课程</a:t>
            </a:r>
            <a:endParaRPr lang="zh-CN" altLang="en-US" sz="2000" dirty="0"/>
          </a:p>
        </p:txBody>
      </p:sp>
      <p:sp>
        <p:nvSpPr>
          <p:cNvPr id="6" name="标题 1"/>
          <p:cNvSpPr>
            <a:spLocks noGrp="1"/>
          </p:cNvSpPr>
          <p:nvPr>
            <p:ph type="title"/>
          </p:nvPr>
        </p:nvSpPr>
        <p:spPr>
          <a:xfrm>
            <a:off x="646111" y="452718"/>
            <a:ext cx="9404723" cy="1400530"/>
          </a:xfrm>
        </p:spPr>
        <p:txBody>
          <a:bodyPr/>
          <a:lstStyle/>
          <a:p>
            <a:r>
              <a:rPr lang="zh-CN" altLang="en-US" dirty="0"/>
              <a:t>功能详情</a:t>
            </a:r>
            <a:r>
              <a:rPr lang="en-US" altLang="zh-CN" dirty="0" smtClean="0"/>
              <a:t>—</a:t>
            </a:r>
            <a:r>
              <a:rPr lang="zh-CN" altLang="en-US" dirty="0" smtClean="0"/>
              <a:t>课程列表</a:t>
            </a:r>
            <a:endParaRPr lang="zh-CN" altLang="en-US" dirty="0"/>
          </a:p>
        </p:txBody>
      </p:sp>
    </p:spTree>
    <p:extLst>
      <p:ext uri="{BB962C8B-B14F-4D97-AF65-F5344CB8AC3E}">
        <p14:creationId xmlns:p14="http://schemas.microsoft.com/office/powerpoint/2010/main" val="6639944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66257" y="1613850"/>
            <a:ext cx="2670463" cy="4661173"/>
          </a:xfrm>
        </p:spPr>
      </p:pic>
      <p:sp>
        <p:nvSpPr>
          <p:cNvPr id="5" name="文本框 4"/>
          <p:cNvSpPr txBox="1"/>
          <p:nvPr/>
        </p:nvSpPr>
        <p:spPr>
          <a:xfrm>
            <a:off x="1143000" y="2005445"/>
            <a:ext cx="3086100" cy="1938992"/>
          </a:xfrm>
          <a:prstGeom prst="rect">
            <a:avLst/>
          </a:prstGeom>
          <a:noFill/>
        </p:spPr>
        <p:txBody>
          <a:bodyPr wrap="square" rtlCol="0">
            <a:spAutoFit/>
          </a:bodyPr>
          <a:lstStyle/>
          <a:p>
            <a:r>
              <a:rPr lang="zh-CN" altLang="en-US" sz="2000" dirty="0" smtClean="0"/>
              <a:t> 作业列表中列出了登录同学所选课程的所有作业，移动端为显示简洁给出了作业的前</a:t>
            </a:r>
            <a:r>
              <a:rPr lang="en-US" altLang="zh-CN" sz="2000" dirty="0" smtClean="0"/>
              <a:t>20</a:t>
            </a:r>
            <a:r>
              <a:rPr lang="zh-CN" altLang="en-US" sz="2000" dirty="0" smtClean="0"/>
              <a:t>字（不足</a:t>
            </a:r>
            <a:r>
              <a:rPr lang="en-US" altLang="zh-CN" sz="2000" dirty="0" smtClean="0"/>
              <a:t>20</a:t>
            </a:r>
            <a:r>
              <a:rPr lang="zh-CN" altLang="en-US" sz="2000" dirty="0" smtClean="0"/>
              <a:t>显示原始字数），并给出了每个作业是否提交的情况</a:t>
            </a:r>
            <a:endParaRPr lang="en-US" altLang="zh-CN" sz="2000" dirty="0"/>
          </a:p>
        </p:txBody>
      </p:sp>
      <p:sp>
        <p:nvSpPr>
          <p:cNvPr id="7" name="标题 1"/>
          <p:cNvSpPr>
            <a:spLocks noGrp="1"/>
          </p:cNvSpPr>
          <p:nvPr>
            <p:ph type="title"/>
          </p:nvPr>
        </p:nvSpPr>
        <p:spPr>
          <a:xfrm>
            <a:off x="646111" y="452718"/>
            <a:ext cx="9404723" cy="1400530"/>
          </a:xfrm>
        </p:spPr>
        <p:txBody>
          <a:bodyPr/>
          <a:lstStyle/>
          <a:p>
            <a:r>
              <a:rPr lang="zh-CN" altLang="en-US" dirty="0"/>
              <a:t>功能详情</a:t>
            </a:r>
            <a:r>
              <a:rPr lang="en-US" altLang="zh-CN" dirty="0" smtClean="0"/>
              <a:t>—</a:t>
            </a:r>
            <a:r>
              <a:rPr lang="zh-CN" altLang="en-US" dirty="0" smtClean="0"/>
              <a:t>作业列表</a:t>
            </a:r>
            <a:endParaRPr lang="zh-CN" altLang="en-US" dirty="0"/>
          </a:p>
        </p:txBody>
      </p:sp>
    </p:spTree>
    <p:extLst>
      <p:ext uri="{BB962C8B-B14F-4D97-AF65-F5344CB8AC3E}">
        <p14:creationId xmlns:p14="http://schemas.microsoft.com/office/powerpoint/2010/main" val="31978555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43000" y="2005445"/>
            <a:ext cx="2525358" cy="1323439"/>
          </a:xfrm>
          <a:prstGeom prst="rect">
            <a:avLst/>
          </a:prstGeom>
          <a:noFill/>
        </p:spPr>
        <p:txBody>
          <a:bodyPr wrap="square" rtlCol="0">
            <a:spAutoFit/>
          </a:bodyPr>
          <a:lstStyle/>
          <a:p>
            <a:r>
              <a:rPr lang="zh-CN" altLang="en-US" sz="2000" dirty="0" smtClean="0"/>
              <a:t>闹钟管理中列出了所有已经设置还未生效的闹钟，可以进行查看和删除</a:t>
            </a:r>
            <a:endParaRPr lang="en-US" altLang="zh-CN" sz="2000" dirty="0"/>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95599" y="1722615"/>
            <a:ext cx="2645474" cy="4658433"/>
          </a:xfrm>
        </p:spPr>
      </p:pic>
      <p:sp>
        <p:nvSpPr>
          <p:cNvPr id="7" name="矩形 6"/>
          <p:cNvSpPr/>
          <p:nvPr/>
        </p:nvSpPr>
        <p:spPr>
          <a:xfrm>
            <a:off x="6470610" y="2163797"/>
            <a:ext cx="2660072" cy="56110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
          <p:cNvSpPr>
            <a:spLocks noGrp="1"/>
          </p:cNvSpPr>
          <p:nvPr>
            <p:ph type="title"/>
          </p:nvPr>
        </p:nvSpPr>
        <p:spPr>
          <a:xfrm>
            <a:off x="646111" y="452718"/>
            <a:ext cx="9404723" cy="1400530"/>
          </a:xfrm>
        </p:spPr>
        <p:txBody>
          <a:bodyPr/>
          <a:lstStyle/>
          <a:p>
            <a:r>
              <a:rPr lang="zh-CN" altLang="en-US" dirty="0"/>
              <a:t>功能详情</a:t>
            </a:r>
            <a:r>
              <a:rPr lang="en-US" altLang="zh-CN" dirty="0" smtClean="0"/>
              <a:t>—</a:t>
            </a:r>
            <a:r>
              <a:rPr lang="zh-CN" altLang="en-US" dirty="0" smtClean="0"/>
              <a:t>作业列表</a:t>
            </a:r>
            <a:endParaRPr lang="zh-CN" altLang="en-US" dirty="0"/>
          </a:p>
        </p:txBody>
      </p:sp>
    </p:spTree>
    <p:extLst>
      <p:ext uri="{BB962C8B-B14F-4D97-AF65-F5344CB8AC3E}">
        <p14:creationId xmlns:p14="http://schemas.microsoft.com/office/powerpoint/2010/main" val="654738147"/>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Light">
  <a:themeElements>
    <a:clrScheme name="Process01_16x9">
      <a:dk1>
        <a:sysClr val="windowText" lastClr="000000"/>
      </a:dk1>
      <a:lt1>
        <a:sysClr val="window" lastClr="FFFFFF"/>
      </a:lt1>
      <a:dk2>
        <a:srgbClr val="444444"/>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离子">
  <a:themeElements>
    <a:clrScheme name="离子">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离子">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Process01_16x9">
      <a:dk1>
        <a:sysClr val="windowText" lastClr="000000"/>
      </a:dk1>
      <a:lt1>
        <a:sysClr val="window" lastClr="FFFFFF"/>
      </a:lt1>
      <a:dk2>
        <a:srgbClr val="444444"/>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Process01_16x9">
      <a:dk1>
        <a:sysClr val="windowText" lastClr="000000"/>
      </a:dk1>
      <a:lt1>
        <a:sysClr val="window" lastClr="FFFFFF"/>
      </a:lt1>
      <a:dk2>
        <a:srgbClr val="444444"/>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FD8CEC6-B3DD-4F85-873A-A3E5AB5E01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上升图片重点流程 SmartArt(灰底多色),宽屏</Template>
  <TotalTime>0</TotalTime>
  <Words>940</Words>
  <Application>Microsoft Office PowerPoint</Application>
  <PresentationFormat>宽屏</PresentationFormat>
  <Paragraphs>85</Paragraphs>
  <Slides>26</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26</vt:i4>
      </vt:variant>
    </vt:vector>
  </HeadingPairs>
  <TitlesOfParts>
    <vt:vector size="37" baseType="lpstr">
      <vt:lpstr>华文楷体</vt:lpstr>
      <vt:lpstr>宋体</vt:lpstr>
      <vt:lpstr>微软雅黑</vt:lpstr>
      <vt:lpstr>Arial</vt:lpstr>
      <vt:lpstr>Candara</vt:lpstr>
      <vt:lpstr>Century Gothic</vt:lpstr>
      <vt:lpstr>Wingdings</vt:lpstr>
      <vt:lpstr>Wingdings 2</vt:lpstr>
      <vt:lpstr>Wingdings 3</vt:lpstr>
      <vt:lpstr>OfficeLight</vt:lpstr>
      <vt:lpstr>离子</vt:lpstr>
      <vt:lpstr>PowerPoint 演示文稿</vt:lpstr>
      <vt:lpstr>背景分析</vt:lpstr>
      <vt:lpstr>功能详情</vt:lpstr>
      <vt:lpstr>功能详情--登陆界面</vt:lpstr>
      <vt:lpstr>功能详情--一级界面</vt:lpstr>
      <vt:lpstr>功能详情—我的课程</vt:lpstr>
      <vt:lpstr>功能详情—课程列表</vt:lpstr>
      <vt:lpstr>功能详情—作业列表</vt:lpstr>
      <vt:lpstr>功能详情—作业列表</vt:lpstr>
      <vt:lpstr>功能详情—二级界面</vt:lpstr>
      <vt:lpstr>功能详情—课程公告</vt:lpstr>
      <vt:lpstr>功能详情—课件下载</vt:lpstr>
      <vt:lpstr>功能详情—课程作业</vt:lpstr>
      <vt:lpstr>功能详情—课程信息</vt:lpstr>
      <vt:lpstr>测试分析</vt:lpstr>
      <vt:lpstr>Activity Instrumentation</vt:lpstr>
      <vt:lpstr>Activity Instrumentation</vt:lpstr>
      <vt:lpstr>MonkeyRunner </vt:lpstr>
      <vt:lpstr>Monkey </vt:lpstr>
      <vt:lpstr>实现详情</vt:lpstr>
      <vt:lpstr>Robotium </vt:lpstr>
      <vt:lpstr>PowerPoint 演示文稿</vt:lpstr>
      <vt:lpstr>PowerPoint 演示文稿</vt:lpstr>
      <vt:lpstr>理想与现实</vt:lpstr>
      <vt:lpstr>总结</vt:lpstr>
      <vt:lpstr>谢谢！</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2013-03-04T14:06:05Z</dcterms:created>
  <dcterms:modified xsi:type="dcterms:W3CDTF">2013-03-27T06:39:52Z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TC028889169991</vt:lpwstr>
  </property>
</Properties>
</file>